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0" r:id="rId4"/>
    <p:sldMasterId id="2147483993" r:id="rId5"/>
  </p:sldMasterIdLst>
  <p:notesMasterIdLst>
    <p:notesMasterId r:id="rId29"/>
  </p:notesMasterIdLst>
  <p:sldIdLst>
    <p:sldId id="2147469897" r:id="rId6"/>
    <p:sldId id="2123258732" r:id="rId7"/>
    <p:sldId id="2147469802" r:id="rId8"/>
    <p:sldId id="2147481911" r:id="rId9"/>
    <p:sldId id="2147483603" r:id="rId10"/>
    <p:sldId id="2147481912" r:id="rId11"/>
    <p:sldId id="3639" r:id="rId12"/>
    <p:sldId id="2147469929" r:id="rId13"/>
    <p:sldId id="2147478950" r:id="rId14"/>
    <p:sldId id="2147469927" r:id="rId15"/>
    <p:sldId id="2147481914" r:id="rId16"/>
    <p:sldId id="2147478935" r:id="rId17"/>
    <p:sldId id="2145705708" r:id="rId18"/>
    <p:sldId id="2145705709" r:id="rId19"/>
    <p:sldId id="2147481738" r:id="rId20"/>
    <p:sldId id="2147481744" r:id="rId21"/>
    <p:sldId id="2147481916" r:id="rId22"/>
    <p:sldId id="2147481915" r:id="rId23"/>
    <p:sldId id="2147483604" r:id="rId24"/>
    <p:sldId id="2147483605" r:id="rId25"/>
    <p:sldId id="2147483606" r:id="rId26"/>
    <p:sldId id="2147469931" r:id="rId27"/>
    <p:sldId id="214746991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form Presentation" id="{9A5F4345-D8F5-47C3-B324-E18223012321}">
          <p14:sldIdLst>
            <p14:sldId id="2147469897"/>
            <p14:sldId id="2123258732"/>
            <p14:sldId id="2147469802"/>
            <p14:sldId id="2147481911"/>
            <p14:sldId id="2147483603"/>
            <p14:sldId id="2147481912"/>
            <p14:sldId id="3639"/>
            <p14:sldId id="2147469929"/>
            <p14:sldId id="2147478950"/>
            <p14:sldId id="2147469927"/>
            <p14:sldId id="2147481914"/>
            <p14:sldId id="2147478935"/>
            <p14:sldId id="2145705708"/>
            <p14:sldId id="2145705709"/>
            <p14:sldId id="2147481738"/>
            <p14:sldId id="2147481744"/>
            <p14:sldId id="2147481916"/>
            <p14:sldId id="2147481915"/>
            <p14:sldId id="2147483604"/>
            <p14:sldId id="2147483605"/>
            <p14:sldId id="2147483606"/>
            <p14:sldId id="2147469931"/>
            <p14:sldId id="214746991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AA2690C-DAF2-FE5F-D13F-42FF3D10F374}" name="Brianna Farah" initials="BF" userId="S::brianna@audienz.com::f1856917-c2d4-49a7-94e9-7f0e47fabbfc" providerId="AD"/>
  <p188:author id="{2BFE010E-D8E5-FED5-94D5-1F81B4A954C4}" name="Tessa Berkley" initials="TB" userId="S::TessaB@audienz.com::29198474-64f9-4b67-b7f5-57f0013c6244" providerId="AD"/>
  <p188:author id="{BE6A572C-2A61-6AEE-2243-9101C0F9D299}" name="Ian Baker (H10 Seattle LLC)" initials="IL" userId="S::v-ianbaker@microsoft.com::3d39e4a9-b668-4df4-98cc-bfb78aa64156" providerId="AD"/>
  <p188:author id="{DAB2CE42-76BA-49B4-C320-8B512B2DDDC5}" name="Kelsey Stewart" initials="KS" userId="S::kstewart@microsoft.com::db32ea60-b56e-4bde-a6f9-5a20d01e8f73" providerId="AD"/>
  <p188:author id="{EF32DA53-2C03-03EE-2EEA-AE2457C9B68C}" name="Tessa Berkley" initials="TB" userId="S::tessab@audienz.com::29198474-64f9-4b67-b7f5-57f0013c6244" providerId="AD"/>
  <p188:author id="{60F48691-3BBE-8757-92E2-4D3F5EBD5A39}" name="Kathleen Bystrom" initials="KB" userId="S::kabystro@microsoft.com::58e324f7-8170-45c8-b748-abdfd4daa77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rissa Johnson" initials="MJ" lastIdx="95" clrIdx="0">
    <p:extLst>
      <p:ext uri="{19B8F6BF-5375-455C-9EA6-DF929625EA0E}">
        <p15:presenceInfo xmlns:p15="http://schemas.microsoft.com/office/powerpoint/2012/main" userId="S::marissa@audienz.com::46fe1ef4-9a57-43e0-83d0-f7e0a00e96f0" providerId="AD"/>
      </p:ext>
    </p:extLst>
  </p:cmAuthor>
  <p:cmAuthor id="2" name="Rira Johnson" initials="RJ" lastIdx="5" clrIdx="1">
    <p:extLst>
      <p:ext uri="{19B8F6BF-5375-455C-9EA6-DF929625EA0E}">
        <p15:presenceInfo xmlns:p15="http://schemas.microsoft.com/office/powerpoint/2012/main" userId="S::riraj@microsoft.com::b68681a4-e537-4a08-b333-f6833fb46b7d" providerId="AD"/>
      </p:ext>
    </p:extLst>
  </p:cmAuthor>
  <p:cmAuthor id="3" name="Jane Kim" initials="JK" lastIdx="104" clrIdx="2">
    <p:extLst>
      <p:ext uri="{19B8F6BF-5375-455C-9EA6-DF929625EA0E}">
        <p15:presenceInfo xmlns:p15="http://schemas.microsoft.com/office/powerpoint/2012/main" userId="S::jaki@microsoft.com::2e7d2794-6f20-487b-b0ee-f6dd8c97f45b" providerId="AD"/>
      </p:ext>
    </p:extLst>
  </p:cmAuthor>
  <p:cmAuthor id="4" name="Alex Mueller" initials="AM" lastIdx="42" clrIdx="3">
    <p:extLst>
      <p:ext uri="{19B8F6BF-5375-455C-9EA6-DF929625EA0E}">
        <p15:presenceInfo xmlns:p15="http://schemas.microsoft.com/office/powerpoint/2012/main" userId="S::Alex@audienz.com::eeb23a5b-928a-4697-8eaa-a654e0bdd24c" providerId="AD"/>
      </p:ext>
    </p:extLst>
  </p:cmAuthor>
  <p:cmAuthor id="5" name="Joel Graves" initials="JG" lastIdx="5" clrIdx="4">
    <p:extLst>
      <p:ext uri="{19B8F6BF-5375-455C-9EA6-DF929625EA0E}">
        <p15:presenceInfo xmlns:p15="http://schemas.microsoft.com/office/powerpoint/2012/main" userId="S::jograves@microsoft.com::6ee462ed-f447-4a6d-98e0-f2b59511f4d1" providerId="AD"/>
      </p:ext>
    </p:extLst>
  </p:cmAuthor>
  <p:cmAuthor id="6" name="Marissa Johnson" initials="MJ [2]" lastIdx="1" clrIdx="5">
    <p:extLst>
      <p:ext uri="{19B8F6BF-5375-455C-9EA6-DF929625EA0E}">
        <p15:presenceInfo xmlns:p15="http://schemas.microsoft.com/office/powerpoint/2012/main" userId="S::marissa_audienz.com#ext#@microsoft.onmicrosoft.com::504c9885-9935-4385-899b-3699114e0228" providerId="AD"/>
      </p:ext>
    </p:extLst>
  </p:cmAuthor>
  <p:cmAuthor id="7" name="Pablo Bernal" initials="PB" lastIdx="2" clrIdx="6">
    <p:extLst>
      <p:ext uri="{19B8F6BF-5375-455C-9EA6-DF929625EA0E}">
        <p15:presenceInfo xmlns:p15="http://schemas.microsoft.com/office/powerpoint/2012/main" userId="S::pabernal@microsoft.com::4e71252c-ff53-40ac-9634-daef29080361" providerId="AD"/>
      </p:ext>
    </p:extLst>
  </p:cmAuthor>
  <p:cmAuthor id="8" name="Zuzana Votrubec" initials="ZV" lastIdx="1" clrIdx="7">
    <p:extLst>
      <p:ext uri="{19B8F6BF-5375-455C-9EA6-DF929625EA0E}">
        <p15:presenceInfo xmlns:p15="http://schemas.microsoft.com/office/powerpoint/2012/main" userId="S::zvotrubec@microsoft.com::752ad5a2-a614-4535-8593-7846cd968dfa" providerId="AD"/>
      </p:ext>
    </p:extLst>
  </p:cmAuthor>
  <p:cmAuthor id="9" name="Zain Sheerazi" initials="ZS" lastIdx="32" clrIdx="8">
    <p:extLst>
      <p:ext uri="{19B8F6BF-5375-455C-9EA6-DF929625EA0E}">
        <p15:presenceInfo xmlns:p15="http://schemas.microsoft.com/office/powerpoint/2012/main" userId="S::zainshee@microsoft.com::fbcea6cb-896a-4303-b11e-d60965509169" providerId="AD"/>
      </p:ext>
    </p:extLst>
  </p:cmAuthor>
  <p:cmAuthor id="10" name="Ilya Zilbersteine" initials="IZ" lastIdx="4" clrIdx="9">
    <p:extLst>
      <p:ext uri="{19B8F6BF-5375-455C-9EA6-DF929625EA0E}">
        <p15:presenceInfo xmlns:p15="http://schemas.microsoft.com/office/powerpoint/2012/main" userId="S::ilzilber@microsoft.com::a2a8992b-574e-4192-a209-d2c5c44d095a" providerId="AD"/>
      </p:ext>
    </p:extLst>
  </p:cmAuthor>
  <p:cmAuthor id="11" name="Ivan Labra" initials="IL" lastIdx="18" clrIdx="10">
    <p:extLst>
      <p:ext uri="{19B8F6BF-5375-455C-9EA6-DF929625EA0E}">
        <p15:presenceInfo xmlns:p15="http://schemas.microsoft.com/office/powerpoint/2012/main" userId="S::ilabra@microsoft.com::e0fdb30c-2083-48ce-971d-bcbbe56488cb" providerId="AD"/>
      </p:ext>
    </p:extLst>
  </p:cmAuthor>
  <p:cmAuthor id="12" name="Dana Heger (Keenan Reid Corporation)" initials="DC" lastIdx="2" clrIdx="11">
    <p:extLst>
      <p:ext uri="{19B8F6BF-5375-455C-9EA6-DF929625EA0E}">
        <p15:presenceInfo xmlns:p15="http://schemas.microsoft.com/office/powerpoint/2012/main" userId="S::v-danaheger@microsoft.com::a7834cbd-3b12-4228-be0f-cd4863f00618" providerId="AD"/>
      </p:ext>
    </p:extLst>
  </p:cmAuthor>
  <p:cmAuthor id="13" name="Kim Fleming" initials="KF" lastIdx="2" clrIdx="12">
    <p:extLst>
      <p:ext uri="{19B8F6BF-5375-455C-9EA6-DF929625EA0E}">
        <p15:presenceInfo xmlns:p15="http://schemas.microsoft.com/office/powerpoint/2012/main" userId="S::kfleming@microsoft.com::b5c828a7-15dd-47c4-bf0e-231fc368fc15" providerId="AD"/>
      </p:ext>
    </p:extLst>
  </p:cmAuthor>
  <p:cmAuthor id="14" name="Alex Mueller" initials="AM [2]" lastIdx="1" clrIdx="13">
    <p:extLst>
      <p:ext uri="{19B8F6BF-5375-455C-9EA6-DF929625EA0E}">
        <p15:presenceInfo xmlns:p15="http://schemas.microsoft.com/office/powerpoint/2012/main" userId="S::alex_audienz.com#ext#@microsoft.onmicrosoft.com::78a28f0b-2344-4a08-8c48-290d6357506d" providerId="AD"/>
      </p:ext>
    </p:extLst>
  </p:cmAuthor>
  <p:cmAuthor id="15" name="Aleksey Kulikov" initials="AK" lastIdx="10" clrIdx="14">
    <p:extLst>
      <p:ext uri="{19B8F6BF-5375-455C-9EA6-DF929625EA0E}">
        <p15:presenceInfo xmlns:p15="http://schemas.microsoft.com/office/powerpoint/2012/main" userId="S::alkuliko@microsoft.com::d2902179-8232-48b3-bff9-3b9c1dedcfa2" providerId="AD"/>
      </p:ext>
    </p:extLst>
  </p:cmAuthor>
  <p:cmAuthor id="16" name="Alex Taege" initials="AT" lastIdx="1" clrIdx="15">
    <p:extLst>
      <p:ext uri="{19B8F6BF-5375-455C-9EA6-DF929625EA0E}">
        <p15:presenceInfo xmlns:p15="http://schemas.microsoft.com/office/powerpoint/2012/main" userId="S::ataege@microsoft.com::48b41754-7fea-4187-ab91-f519c0b37d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505050"/>
    <a:srgbClr val="D73B51"/>
    <a:srgbClr val="FFFF99"/>
    <a:srgbClr val="BB3201"/>
    <a:srgbClr val="D73B01"/>
    <a:srgbClr val="8661C5"/>
    <a:srgbClr val="9BF00B"/>
    <a:srgbClr val="FFB9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768" y="312"/>
      </p:cViewPr>
      <p:guideLst/>
    </p:cSldViewPr>
  </p:slideViewPr>
  <p:notesTextViewPr>
    <p:cViewPr>
      <p:scale>
        <a:sx n="1" d="1"/>
        <a:sy n="1" d="1"/>
      </p:scale>
      <p:origin x="0" y="0"/>
    </p:cViewPr>
  </p:notesTextViewPr>
  <p:sorterViewPr>
    <p:cViewPr>
      <p:scale>
        <a:sx n="100" d="100"/>
        <a:sy n="100" d="100"/>
      </p:scale>
      <p:origin x="0" y="-23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o Alves Oliveira Jr." userId="9925c712-97c1-4b94-9048-0042bca85195" providerId="ADAL" clId="{6459FB76-AE4F-4EFE-9A1F-39007F60E420}"/>
    <pc:docChg chg="custSel modSld">
      <pc:chgData name="Paulo Alves Oliveira Jr." userId="9925c712-97c1-4b94-9048-0042bca85195" providerId="ADAL" clId="{6459FB76-AE4F-4EFE-9A1F-39007F60E420}" dt="2025-03-27T00:14:51.006" v="7" actId="2"/>
      <pc:docMkLst>
        <pc:docMk/>
      </pc:docMkLst>
      <pc:sldChg chg="modSp mod">
        <pc:chgData name="Paulo Alves Oliveira Jr." userId="9925c712-97c1-4b94-9048-0042bca85195" providerId="ADAL" clId="{6459FB76-AE4F-4EFE-9A1F-39007F60E420}" dt="2025-03-27T00:14:41.026" v="2" actId="790"/>
        <pc:sldMkLst>
          <pc:docMk/>
          <pc:sldMk cId="588342001" sldId="3639"/>
        </pc:sldMkLst>
        <pc:spChg chg="mod">
          <ac:chgData name="Paulo Alves Oliveira Jr." userId="9925c712-97c1-4b94-9048-0042bca85195" providerId="ADAL" clId="{6459FB76-AE4F-4EFE-9A1F-39007F60E420}" dt="2025-03-27T00:14:41.026" v="2" actId="790"/>
          <ac:spMkLst>
            <pc:docMk/>
            <pc:sldMk cId="588342001" sldId="3639"/>
            <ac:spMk id="2" creationId="{00000000-0000-0000-0000-000000000000}"/>
          </ac:spMkLst>
        </pc:spChg>
        <pc:spChg chg="mod">
          <ac:chgData name="Paulo Alves Oliveira Jr." userId="9925c712-97c1-4b94-9048-0042bca85195" providerId="ADAL" clId="{6459FB76-AE4F-4EFE-9A1F-39007F60E420}" dt="2025-03-27T00:14:41.026" v="2" actId="790"/>
          <ac:spMkLst>
            <pc:docMk/>
            <pc:sldMk cId="588342001" sldId="3639"/>
            <ac:spMk id="3" creationId="{DED6D77B-A45B-464A-9193-80426BE8347C}"/>
          </ac:spMkLst>
        </pc:spChg>
        <pc:spChg chg="mod">
          <ac:chgData name="Paulo Alves Oliveira Jr." userId="9925c712-97c1-4b94-9048-0042bca85195" providerId="ADAL" clId="{6459FB76-AE4F-4EFE-9A1F-39007F60E420}" dt="2025-03-27T00:14:41.026" v="2" actId="790"/>
          <ac:spMkLst>
            <pc:docMk/>
            <pc:sldMk cId="588342001" sldId="3639"/>
            <ac:spMk id="7" creationId="{8FD29FEE-9424-42B4-BF63-5B75CEC687B1}"/>
          </ac:spMkLst>
        </pc:spChg>
        <pc:spChg chg="mod">
          <ac:chgData name="Paulo Alves Oliveira Jr." userId="9925c712-97c1-4b94-9048-0042bca85195" providerId="ADAL" clId="{6459FB76-AE4F-4EFE-9A1F-39007F60E420}" dt="2025-03-27T00:14:41.026" v="2" actId="790"/>
          <ac:spMkLst>
            <pc:docMk/>
            <pc:sldMk cId="588342001" sldId="3639"/>
            <ac:spMk id="9" creationId="{BCE4B4D0-B240-4618-BA19-AE9D7C0D16B1}"/>
          </ac:spMkLst>
        </pc:spChg>
      </pc:sldChg>
      <pc:sldChg chg="modSp mod">
        <pc:chgData name="Paulo Alves Oliveira Jr." userId="9925c712-97c1-4b94-9048-0042bca85195" providerId="ADAL" clId="{6459FB76-AE4F-4EFE-9A1F-39007F60E420}" dt="2025-03-27T00:14:41.026" v="2" actId="790"/>
        <pc:sldMkLst>
          <pc:docMk/>
          <pc:sldMk cId="578314497" sldId="2123258732"/>
        </pc:sldMkLst>
        <pc:spChg chg="mod">
          <ac:chgData name="Paulo Alves Oliveira Jr." userId="9925c712-97c1-4b94-9048-0042bca85195" providerId="ADAL" clId="{6459FB76-AE4F-4EFE-9A1F-39007F60E420}" dt="2025-03-27T00:14:41.026" v="2" actId="790"/>
          <ac:spMkLst>
            <pc:docMk/>
            <pc:sldMk cId="578314497" sldId="2123258732"/>
            <ac:spMk id="4" creationId="{969BE027-680C-4683-BF66-C254227CE859}"/>
          </ac:spMkLst>
        </pc:spChg>
        <pc:spChg chg="mod">
          <ac:chgData name="Paulo Alves Oliveira Jr." userId="9925c712-97c1-4b94-9048-0042bca85195" providerId="ADAL" clId="{6459FB76-AE4F-4EFE-9A1F-39007F60E420}" dt="2025-03-27T00:14:41.026" v="2" actId="790"/>
          <ac:spMkLst>
            <pc:docMk/>
            <pc:sldMk cId="578314497" sldId="2123258732"/>
            <ac:spMk id="13" creationId="{75069556-ABC7-4A56-AC01-D9E0CD562D11}"/>
          </ac:spMkLst>
        </pc:spChg>
        <pc:spChg chg="mod">
          <ac:chgData name="Paulo Alves Oliveira Jr." userId="9925c712-97c1-4b94-9048-0042bca85195" providerId="ADAL" clId="{6459FB76-AE4F-4EFE-9A1F-39007F60E420}" dt="2025-03-27T00:14:41.026" v="2" actId="790"/>
          <ac:spMkLst>
            <pc:docMk/>
            <pc:sldMk cId="578314497" sldId="2123258732"/>
            <ac:spMk id="22" creationId="{A1647AB7-E614-4E80-B44F-74E35441FA61}"/>
          </ac:spMkLst>
        </pc:spChg>
        <pc:spChg chg="mod">
          <ac:chgData name="Paulo Alves Oliveira Jr." userId="9925c712-97c1-4b94-9048-0042bca85195" providerId="ADAL" clId="{6459FB76-AE4F-4EFE-9A1F-39007F60E420}" dt="2025-03-27T00:14:41.026" v="2" actId="790"/>
          <ac:spMkLst>
            <pc:docMk/>
            <pc:sldMk cId="578314497" sldId="2123258732"/>
            <ac:spMk id="23" creationId="{15709B60-9D3D-4C26-B09D-7E091686523D}"/>
          </ac:spMkLst>
        </pc:spChg>
        <pc:spChg chg="mod">
          <ac:chgData name="Paulo Alves Oliveira Jr." userId="9925c712-97c1-4b94-9048-0042bca85195" providerId="ADAL" clId="{6459FB76-AE4F-4EFE-9A1F-39007F60E420}" dt="2025-03-27T00:14:41.026" v="2" actId="790"/>
          <ac:spMkLst>
            <pc:docMk/>
            <pc:sldMk cId="578314497" sldId="2123258732"/>
            <ac:spMk id="31" creationId="{1224289D-A891-47E0-AF62-971AB8AFBB90}"/>
          </ac:spMkLst>
        </pc:spChg>
        <pc:spChg chg="mod">
          <ac:chgData name="Paulo Alves Oliveira Jr." userId="9925c712-97c1-4b94-9048-0042bca85195" providerId="ADAL" clId="{6459FB76-AE4F-4EFE-9A1F-39007F60E420}" dt="2025-03-27T00:14:41.026" v="2" actId="790"/>
          <ac:spMkLst>
            <pc:docMk/>
            <pc:sldMk cId="578314497" sldId="2123258732"/>
            <ac:spMk id="34" creationId="{F3B852FA-31E2-460A-9A9E-5E0212FDA43C}"/>
          </ac:spMkLst>
        </pc:spChg>
      </pc:sldChg>
      <pc:sldChg chg="modSp mod">
        <pc:chgData name="Paulo Alves Oliveira Jr." userId="9925c712-97c1-4b94-9048-0042bca85195" providerId="ADAL" clId="{6459FB76-AE4F-4EFE-9A1F-39007F60E420}" dt="2025-03-27T00:14:41.026" v="2" actId="790"/>
        <pc:sldMkLst>
          <pc:docMk/>
          <pc:sldMk cId="1612695430" sldId="2145705708"/>
        </pc:sldMkLst>
        <pc:spChg chg="mod">
          <ac:chgData name="Paulo Alves Oliveira Jr." userId="9925c712-97c1-4b94-9048-0042bca85195" providerId="ADAL" clId="{6459FB76-AE4F-4EFE-9A1F-39007F60E420}" dt="2025-03-27T00:14:41.026" v="2" actId="790"/>
          <ac:spMkLst>
            <pc:docMk/>
            <pc:sldMk cId="1612695430" sldId="2145705708"/>
            <ac:spMk id="4" creationId="{4C9A5B1A-EDE5-4D1A-A469-71DA222E7843}"/>
          </ac:spMkLst>
        </pc:spChg>
        <pc:spChg chg="mod">
          <ac:chgData name="Paulo Alves Oliveira Jr." userId="9925c712-97c1-4b94-9048-0042bca85195" providerId="ADAL" clId="{6459FB76-AE4F-4EFE-9A1F-39007F60E420}" dt="2025-03-27T00:14:41.026" v="2" actId="790"/>
          <ac:spMkLst>
            <pc:docMk/>
            <pc:sldMk cId="1612695430" sldId="2145705708"/>
            <ac:spMk id="9" creationId="{A82EB0A2-464E-56D9-E2D0-6F8D1692DA5A}"/>
          </ac:spMkLst>
        </pc:spChg>
        <pc:spChg chg="mod">
          <ac:chgData name="Paulo Alves Oliveira Jr." userId="9925c712-97c1-4b94-9048-0042bca85195" providerId="ADAL" clId="{6459FB76-AE4F-4EFE-9A1F-39007F60E420}" dt="2025-03-27T00:14:41.026" v="2" actId="790"/>
          <ac:spMkLst>
            <pc:docMk/>
            <pc:sldMk cId="1612695430" sldId="2145705708"/>
            <ac:spMk id="19" creationId="{FD580E1B-B144-B074-27CA-5E2D23BD7A8C}"/>
          </ac:spMkLst>
        </pc:spChg>
        <pc:spChg chg="mod">
          <ac:chgData name="Paulo Alves Oliveira Jr." userId="9925c712-97c1-4b94-9048-0042bca85195" providerId="ADAL" clId="{6459FB76-AE4F-4EFE-9A1F-39007F60E420}" dt="2025-03-27T00:14:41.026" v="2" actId="790"/>
          <ac:spMkLst>
            <pc:docMk/>
            <pc:sldMk cId="1612695430" sldId="2145705708"/>
            <ac:spMk id="21" creationId="{3A85C849-25E8-C05F-EECD-E14176AD5B35}"/>
          </ac:spMkLst>
        </pc:spChg>
        <pc:spChg chg="mod">
          <ac:chgData name="Paulo Alves Oliveira Jr." userId="9925c712-97c1-4b94-9048-0042bca85195" providerId="ADAL" clId="{6459FB76-AE4F-4EFE-9A1F-39007F60E420}" dt="2025-03-27T00:14:41.026" v="2" actId="790"/>
          <ac:spMkLst>
            <pc:docMk/>
            <pc:sldMk cId="1612695430" sldId="2145705708"/>
            <ac:spMk id="23" creationId="{7EBE7FA5-6790-1388-8F2B-DCDB156D0680}"/>
          </ac:spMkLst>
        </pc:spChg>
        <pc:spChg chg="mod">
          <ac:chgData name="Paulo Alves Oliveira Jr." userId="9925c712-97c1-4b94-9048-0042bca85195" providerId="ADAL" clId="{6459FB76-AE4F-4EFE-9A1F-39007F60E420}" dt="2025-03-27T00:14:41.026" v="2" actId="790"/>
          <ac:spMkLst>
            <pc:docMk/>
            <pc:sldMk cId="1612695430" sldId="2145705708"/>
            <ac:spMk id="24" creationId="{072ACE2C-2370-2888-0D27-237953161B8C}"/>
          </ac:spMkLst>
        </pc:spChg>
        <pc:spChg chg="mod">
          <ac:chgData name="Paulo Alves Oliveira Jr." userId="9925c712-97c1-4b94-9048-0042bca85195" providerId="ADAL" clId="{6459FB76-AE4F-4EFE-9A1F-39007F60E420}" dt="2025-03-27T00:14:41.026" v="2" actId="790"/>
          <ac:spMkLst>
            <pc:docMk/>
            <pc:sldMk cId="1612695430" sldId="2145705708"/>
            <ac:spMk id="30" creationId="{5E58D1D2-5F8D-8999-36C7-9E88AC46B884}"/>
          </ac:spMkLst>
        </pc:spChg>
        <pc:spChg chg="mod">
          <ac:chgData name="Paulo Alves Oliveira Jr." userId="9925c712-97c1-4b94-9048-0042bca85195" providerId="ADAL" clId="{6459FB76-AE4F-4EFE-9A1F-39007F60E420}" dt="2025-03-27T00:14:41.026" v="2" actId="790"/>
          <ac:spMkLst>
            <pc:docMk/>
            <pc:sldMk cId="1612695430" sldId="2145705708"/>
            <ac:spMk id="32" creationId="{93011972-609D-0D6E-D86E-54A4C693F7DF}"/>
          </ac:spMkLst>
        </pc:spChg>
        <pc:spChg chg="mod">
          <ac:chgData name="Paulo Alves Oliveira Jr." userId="9925c712-97c1-4b94-9048-0042bca85195" providerId="ADAL" clId="{6459FB76-AE4F-4EFE-9A1F-39007F60E420}" dt="2025-03-27T00:14:41.026" v="2" actId="790"/>
          <ac:spMkLst>
            <pc:docMk/>
            <pc:sldMk cId="1612695430" sldId="2145705708"/>
            <ac:spMk id="36" creationId="{2CD07CB0-F2CF-90C9-8D00-E78225B41ABC}"/>
          </ac:spMkLst>
        </pc:spChg>
        <pc:spChg chg="mod">
          <ac:chgData name="Paulo Alves Oliveira Jr." userId="9925c712-97c1-4b94-9048-0042bca85195" providerId="ADAL" clId="{6459FB76-AE4F-4EFE-9A1F-39007F60E420}" dt="2025-03-27T00:14:41.026" v="2" actId="790"/>
          <ac:spMkLst>
            <pc:docMk/>
            <pc:sldMk cId="1612695430" sldId="2145705708"/>
            <ac:spMk id="37" creationId="{CADC06E5-566D-D1F6-43F3-631712CFB04A}"/>
          </ac:spMkLst>
        </pc:spChg>
      </pc:sldChg>
      <pc:sldChg chg="modSp mod">
        <pc:chgData name="Paulo Alves Oliveira Jr." userId="9925c712-97c1-4b94-9048-0042bca85195" providerId="ADAL" clId="{6459FB76-AE4F-4EFE-9A1F-39007F60E420}" dt="2025-03-27T00:14:41.026" v="2" actId="790"/>
        <pc:sldMkLst>
          <pc:docMk/>
          <pc:sldMk cId="3253030635" sldId="2145705709"/>
        </pc:sldMkLst>
        <pc:spChg chg="mod">
          <ac:chgData name="Paulo Alves Oliveira Jr." userId="9925c712-97c1-4b94-9048-0042bca85195" providerId="ADAL" clId="{6459FB76-AE4F-4EFE-9A1F-39007F60E420}" dt="2025-03-27T00:14:41.026" v="2" actId="790"/>
          <ac:spMkLst>
            <pc:docMk/>
            <pc:sldMk cId="3253030635" sldId="2145705709"/>
            <ac:spMk id="2" creationId="{6386DE84-3DB9-5A75-66DA-465F4D5DED54}"/>
          </ac:spMkLst>
        </pc:spChg>
        <pc:spChg chg="mod">
          <ac:chgData name="Paulo Alves Oliveira Jr." userId="9925c712-97c1-4b94-9048-0042bca85195" providerId="ADAL" clId="{6459FB76-AE4F-4EFE-9A1F-39007F60E420}" dt="2025-03-27T00:14:41.026" v="2" actId="790"/>
          <ac:spMkLst>
            <pc:docMk/>
            <pc:sldMk cId="3253030635" sldId="2145705709"/>
            <ac:spMk id="3" creationId="{ED08AADA-B18A-B219-1B22-4B950483C515}"/>
          </ac:spMkLst>
        </pc:spChg>
        <pc:spChg chg="mod">
          <ac:chgData name="Paulo Alves Oliveira Jr." userId="9925c712-97c1-4b94-9048-0042bca85195" providerId="ADAL" clId="{6459FB76-AE4F-4EFE-9A1F-39007F60E420}" dt="2025-03-27T00:14:41.026" v="2" actId="790"/>
          <ac:spMkLst>
            <pc:docMk/>
            <pc:sldMk cId="3253030635" sldId="2145705709"/>
            <ac:spMk id="4" creationId="{4C9A5B1A-EDE5-4D1A-A469-71DA222E7843}"/>
          </ac:spMkLst>
        </pc:spChg>
        <pc:graphicFrameChg chg="modGraphic">
          <ac:chgData name="Paulo Alves Oliveira Jr." userId="9925c712-97c1-4b94-9048-0042bca85195" providerId="ADAL" clId="{6459FB76-AE4F-4EFE-9A1F-39007F60E420}" dt="2025-03-27T00:14:41.026" v="2" actId="790"/>
          <ac:graphicFrameMkLst>
            <pc:docMk/>
            <pc:sldMk cId="3253030635" sldId="2145705709"/>
            <ac:graphicFrameMk id="6" creationId="{04FA224F-A273-A4AF-35E8-EDCA7D6A7072}"/>
          </ac:graphicFrameMkLst>
        </pc:graphicFrameChg>
      </pc:sldChg>
      <pc:sldChg chg="modSp mod">
        <pc:chgData name="Paulo Alves Oliveira Jr." userId="9925c712-97c1-4b94-9048-0042bca85195" providerId="ADAL" clId="{6459FB76-AE4F-4EFE-9A1F-39007F60E420}" dt="2025-03-27T00:14:41.026" v="2" actId="790"/>
        <pc:sldMkLst>
          <pc:docMk/>
          <pc:sldMk cId="2163123222" sldId="2147469802"/>
        </pc:sldMkLst>
        <pc:spChg chg="mod">
          <ac:chgData name="Paulo Alves Oliveira Jr." userId="9925c712-97c1-4b94-9048-0042bca85195" providerId="ADAL" clId="{6459FB76-AE4F-4EFE-9A1F-39007F60E420}" dt="2025-03-27T00:14:41.026" v="2" actId="790"/>
          <ac:spMkLst>
            <pc:docMk/>
            <pc:sldMk cId="2163123222" sldId="2147469802"/>
            <ac:spMk id="140" creationId="{DF6FDF73-23C2-442A-B5F2-4953B8466D63}"/>
          </ac:spMkLst>
        </pc:spChg>
        <pc:spChg chg="mod">
          <ac:chgData name="Paulo Alves Oliveira Jr." userId="9925c712-97c1-4b94-9048-0042bca85195" providerId="ADAL" clId="{6459FB76-AE4F-4EFE-9A1F-39007F60E420}" dt="2025-03-27T00:14:41.026" v="2" actId="790"/>
          <ac:spMkLst>
            <pc:docMk/>
            <pc:sldMk cId="2163123222" sldId="2147469802"/>
            <ac:spMk id="143" creationId="{25E0415C-BDA1-40E6-9C9F-FAF37575F23B}"/>
          </ac:spMkLst>
        </pc:spChg>
        <pc:spChg chg="mod">
          <ac:chgData name="Paulo Alves Oliveira Jr." userId="9925c712-97c1-4b94-9048-0042bca85195" providerId="ADAL" clId="{6459FB76-AE4F-4EFE-9A1F-39007F60E420}" dt="2025-03-27T00:14:41.026" v="2" actId="790"/>
          <ac:spMkLst>
            <pc:docMk/>
            <pc:sldMk cId="2163123222" sldId="2147469802"/>
            <ac:spMk id="146" creationId="{F798CE95-1665-4411-9455-3DF5CAA65C9B}"/>
          </ac:spMkLst>
        </pc:spChg>
        <pc:spChg chg="mod">
          <ac:chgData name="Paulo Alves Oliveira Jr." userId="9925c712-97c1-4b94-9048-0042bca85195" providerId="ADAL" clId="{6459FB76-AE4F-4EFE-9A1F-39007F60E420}" dt="2025-03-27T00:14:41.026" v="2" actId="790"/>
          <ac:spMkLst>
            <pc:docMk/>
            <pc:sldMk cId="2163123222" sldId="2147469802"/>
            <ac:spMk id="149" creationId="{A2906F35-8821-4A7E-937B-CEA6E1EF5CAC}"/>
          </ac:spMkLst>
        </pc:spChg>
        <pc:spChg chg="mod">
          <ac:chgData name="Paulo Alves Oliveira Jr." userId="9925c712-97c1-4b94-9048-0042bca85195" providerId="ADAL" clId="{6459FB76-AE4F-4EFE-9A1F-39007F60E420}" dt="2025-03-27T00:14:41.026" v="2" actId="790"/>
          <ac:spMkLst>
            <pc:docMk/>
            <pc:sldMk cId="2163123222" sldId="2147469802"/>
            <ac:spMk id="152" creationId="{B35C1AFC-B21A-4D55-B1D6-52901C975F65}"/>
          </ac:spMkLst>
        </pc:spChg>
        <pc:spChg chg="mod">
          <ac:chgData name="Paulo Alves Oliveira Jr." userId="9925c712-97c1-4b94-9048-0042bca85195" providerId="ADAL" clId="{6459FB76-AE4F-4EFE-9A1F-39007F60E420}" dt="2025-03-27T00:14:41.026" v="2" actId="790"/>
          <ac:spMkLst>
            <pc:docMk/>
            <pc:sldMk cId="2163123222" sldId="2147469802"/>
            <ac:spMk id="201" creationId="{0C2EBFFF-34F8-4D42-849E-30D2471082B0}"/>
          </ac:spMkLst>
        </pc:spChg>
        <pc:spChg chg="mod">
          <ac:chgData name="Paulo Alves Oliveira Jr." userId="9925c712-97c1-4b94-9048-0042bca85195" providerId="ADAL" clId="{6459FB76-AE4F-4EFE-9A1F-39007F60E420}" dt="2025-03-27T00:14:41.026" v="2" actId="790"/>
          <ac:spMkLst>
            <pc:docMk/>
            <pc:sldMk cId="2163123222" sldId="2147469802"/>
            <ac:spMk id="243" creationId="{43FF5301-D580-4782-A140-832AA53F0CD1}"/>
          </ac:spMkLst>
        </pc:spChg>
        <pc:spChg chg="mod">
          <ac:chgData name="Paulo Alves Oliveira Jr." userId="9925c712-97c1-4b94-9048-0042bca85195" providerId="ADAL" clId="{6459FB76-AE4F-4EFE-9A1F-39007F60E420}" dt="2025-03-27T00:14:41.026" v="2" actId="790"/>
          <ac:spMkLst>
            <pc:docMk/>
            <pc:sldMk cId="2163123222" sldId="2147469802"/>
            <ac:spMk id="305" creationId="{91E8DA14-FBE4-4CD3-B6C9-A34A7DB17E0C}"/>
          </ac:spMkLst>
        </pc:spChg>
        <pc:spChg chg="mod">
          <ac:chgData name="Paulo Alves Oliveira Jr." userId="9925c712-97c1-4b94-9048-0042bca85195" providerId="ADAL" clId="{6459FB76-AE4F-4EFE-9A1F-39007F60E420}" dt="2025-03-27T00:14:41.026" v="2" actId="790"/>
          <ac:spMkLst>
            <pc:docMk/>
            <pc:sldMk cId="2163123222" sldId="2147469802"/>
            <ac:spMk id="306" creationId="{3055A5E0-C161-4793-9DFD-137A5F80DDE4}"/>
          </ac:spMkLst>
        </pc:spChg>
        <pc:spChg chg="mod">
          <ac:chgData name="Paulo Alves Oliveira Jr." userId="9925c712-97c1-4b94-9048-0042bca85195" providerId="ADAL" clId="{6459FB76-AE4F-4EFE-9A1F-39007F60E420}" dt="2025-03-27T00:14:41.026" v="2" actId="790"/>
          <ac:spMkLst>
            <pc:docMk/>
            <pc:sldMk cId="2163123222" sldId="2147469802"/>
            <ac:spMk id="323" creationId="{B1CA2E3F-32A6-4158-992B-F95CDCF31A05}"/>
          </ac:spMkLst>
        </pc:spChg>
      </pc:sldChg>
      <pc:sldChg chg="modSp mod">
        <pc:chgData name="Paulo Alves Oliveira Jr." userId="9925c712-97c1-4b94-9048-0042bca85195" providerId="ADAL" clId="{6459FB76-AE4F-4EFE-9A1F-39007F60E420}" dt="2025-03-27T00:14:41.026" v="2" actId="790"/>
        <pc:sldMkLst>
          <pc:docMk/>
          <pc:sldMk cId="544634864" sldId="2147469897"/>
        </pc:sldMkLst>
        <pc:spChg chg="mod">
          <ac:chgData name="Paulo Alves Oliveira Jr." userId="9925c712-97c1-4b94-9048-0042bca85195" providerId="ADAL" clId="{6459FB76-AE4F-4EFE-9A1F-39007F60E420}" dt="2025-03-27T00:14:41.026" v="2" actId="790"/>
          <ac:spMkLst>
            <pc:docMk/>
            <pc:sldMk cId="544634864" sldId="2147469897"/>
            <ac:spMk id="2" creationId="{92554763-65C7-49C6-97A3-CCD4B8A7CAE3}"/>
          </ac:spMkLst>
        </pc:spChg>
        <pc:spChg chg="mod">
          <ac:chgData name="Paulo Alves Oliveira Jr." userId="9925c712-97c1-4b94-9048-0042bca85195" providerId="ADAL" clId="{6459FB76-AE4F-4EFE-9A1F-39007F60E420}" dt="2025-03-27T00:14:41.026" v="2" actId="790"/>
          <ac:spMkLst>
            <pc:docMk/>
            <pc:sldMk cId="544634864" sldId="2147469897"/>
            <ac:spMk id="4" creationId="{6E399B67-1FB6-48C3-9C0D-4683A046AA5C}"/>
          </ac:spMkLst>
        </pc:spChg>
        <pc:spChg chg="mod">
          <ac:chgData name="Paulo Alves Oliveira Jr." userId="9925c712-97c1-4b94-9048-0042bca85195" providerId="ADAL" clId="{6459FB76-AE4F-4EFE-9A1F-39007F60E420}" dt="2025-03-27T00:14:41.026" v="2" actId="790"/>
          <ac:spMkLst>
            <pc:docMk/>
            <pc:sldMk cId="544634864" sldId="2147469897"/>
            <ac:spMk id="7" creationId="{2760A020-71D3-4333-B7CB-11B4E32369EF}"/>
          </ac:spMkLst>
        </pc:spChg>
      </pc:sldChg>
      <pc:sldChg chg="modSp mod">
        <pc:chgData name="Paulo Alves Oliveira Jr." userId="9925c712-97c1-4b94-9048-0042bca85195" providerId="ADAL" clId="{6459FB76-AE4F-4EFE-9A1F-39007F60E420}" dt="2025-03-27T00:14:41.026" v="2" actId="790"/>
        <pc:sldMkLst>
          <pc:docMk/>
          <pc:sldMk cId="2058799814" sldId="2147469914"/>
        </pc:sldMkLst>
        <pc:spChg chg="mod">
          <ac:chgData name="Paulo Alves Oliveira Jr." userId="9925c712-97c1-4b94-9048-0042bca85195" providerId="ADAL" clId="{6459FB76-AE4F-4EFE-9A1F-39007F60E420}" dt="2025-03-27T00:14:41.026" v="2" actId="790"/>
          <ac:spMkLst>
            <pc:docMk/>
            <pc:sldMk cId="2058799814" sldId="2147469914"/>
            <ac:spMk id="4" creationId="{849F0BDC-7C10-4CF4-8F5F-EFB618956A0B}"/>
          </ac:spMkLst>
        </pc:spChg>
        <pc:spChg chg="mod">
          <ac:chgData name="Paulo Alves Oliveira Jr." userId="9925c712-97c1-4b94-9048-0042bca85195" providerId="ADAL" clId="{6459FB76-AE4F-4EFE-9A1F-39007F60E420}" dt="2025-03-27T00:14:41.026" v="2" actId="790"/>
          <ac:spMkLst>
            <pc:docMk/>
            <pc:sldMk cId="2058799814" sldId="2147469914"/>
            <ac:spMk id="5" creationId="{D7ED8727-4AF5-45EB-B9A9-C94797776E91}"/>
          </ac:spMkLst>
        </pc:spChg>
        <pc:spChg chg="mod">
          <ac:chgData name="Paulo Alves Oliveira Jr." userId="9925c712-97c1-4b94-9048-0042bca85195" providerId="ADAL" clId="{6459FB76-AE4F-4EFE-9A1F-39007F60E420}" dt="2025-03-27T00:14:41.026" v="2" actId="790"/>
          <ac:spMkLst>
            <pc:docMk/>
            <pc:sldMk cId="2058799814" sldId="2147469914"/>
            <ac:spMk id="10" creationId="{73E0F0B6-C238-43BC-AC8E-69ACF24C30A3}"/>
          </ac:spMkLst>
        </pc:spChg>
      </pc:sldChg>
      <pc:sldChg chg="modSp mod">
        <pc:chgData name="Paulo Alves Oliveira Jr." userId="9925c712-97c1-4b94-9048-0042bca85195" providerId="ADAL" clId="{6459FB76-AE4F-4EFE-9A1F-39007F60E420}" dt="2025-03-27T00:14:41.026" v="2" actId="790"/>
        <pc:sldMkLst>
          <pc:docMk/>
          <pc:sldMk cId="2886523741" sldId="2147469927"/>
        </pc:sldMkLst>
        <pc:spChg chg="mod">
          <ac:chgData name="Paulo Alves Oliveira Jr." userId="9925c712-97c1-4b94-9048-0042bca85195" providerId="ADAL" clId="{6459FB76-AE4F-4EFE-9A1F-39007F60E420}" dt="2025-03-27T00:14:41.026" v="2" actId="790"/>
          <ac:spMkLst>
            <pc:docMk/>
            <pc:sldMk cId="2886523741" sldId="2147469927"/>
            <ac:spMk id="2" creationId="{78B419C8-5577-4C89-AF6B-668048344556}"/>
          </ac:spMkLst>
        </pc:spChg>
        <pc:spChg chg="mod">
          <ac:chgData name="Paulo Alves Oliveira Jr." userId="9925c712-97c1-4b94-9048-0042bca85195" providerId="ADAL" clId="{6459FB76-AE4F-4EFE-9A1F-39007F60E420}" dt="2025-03-27T00:14:41.026" v="2" actId="790"/>
          <ac:spMkLst>
            <pc:docMk/>
            <pc:sldMk cId="2886523741" sldId="2147469927"/>
            <ac:spMk id="5" creationId="{87550D36-0BC5-4215-BC00-1FA766D0D684}"/>
          </ac:spMkLst>
        </pc:spChg>
        <pc:spChg chg="mod">
          <ac:chgData name="Paulo Alves Oliveira Jr." userId="9925c712-97c1-4b94-9048-0042bca85195" providerId="ADAL" clId="{6459FB76-AE4F-4EFE-9A1F-39007F60E420}" dt="2025-03-27T00:14:41.026" v="2" actId="790"/>
          <ac:spMkLst>
            <pc:docMk/>
            <pc:sldMk cId="2886523741" sldId="2147469927"/>
            <ac:spMk id="6" creationId="{B596CBDE-3010-4FFC-8ECC-537A0A6CB7B8}"/>
          </ac:spMkLst>
        </pc:spChg>
        <pc:spChg chg="mod">
          <ac:chgData name="Paulo Alves Oliveira Jr." userId="9925c712-97c1-4b94-9048-0042bca85195" providerId="ADAL" clId="{6459FB76-AE4F-4EFE-9A1F-39007F60E420}" dt="2025-03-27T00:14:41.026" v="2" actId="790"/>
          <ac:spMkLst>
            <pc:docMk/>
            <pc:sldMk cId="2886523741" sldId="2147469927"/>
            <ac:spMk id="25" creationId="{BBCA07A9-F3E4-4B08-A030-321C02C4D0AA}"/>
          </ac:spMkLst>
        </pc:spChg>
        <pc:graphicFrameChg chg="modGraphic">
          <ac:chgData name="Paulo Alves Oliveira Jr." userId="9925c712-97c1-4b94-9048-0042bca85195" providerId="ADAL" clId="{6459FB76-AE4F-4EFE-9A1F-39007F60E420}" dt="2025-03-27T00:14:41.026" v="2" actId="790"/>
          <ac:graphicFrameMkLst>
            <pc:docMk/>
            <pc:sldMk cId="2886523741" sldId="2147469927"/>
            <ac:graphicFrameMk id="20" creationId="{F1ED14F9-22FF-410B-AAAD-A72A490266C3}"/>
          </ac:graphicFrameMkLst>
        </pc:graphicFrameChg>
      </pc:sldChg>
      <pc:sldChg chg="modSp mod">
        <pc:chgData name="Paulo Alves Oliveira Jr." userId="9925c712-97c1-4b94-9048-0042bca85195" providerId="ADAL" clId="{6459FB76-AE4F-4EFE-9A1F-39007F60E420}" dt="2025-03-27T00:14:41.026" v="2" actId="790"/>
        <pc:sldMkLst>
          <pc:docMk/>
          <pc:sldMk cId="2642512561" sldId="2147469929"/>
        </pc:sldMkLst>
        <pc:spChg chg="mod">
          <ac:chgData name="Paulo Alves Oliveira Jr." userId="9925c712-97c1-4b94-9048-0042bca85195" providerId="ADAL" clId="{6459FB76-AE4F-4EFE-9A1F-39007F60E420}" dt="2025-03-27T00:14:41.026" v="2" actId="790"/>
          <ac:spMkLst>
            <pc:docMk/>
            <pc:sldMk cId="2642512561" sldId="2147469929"/>
            <ac:spMk id="2" creationId="{78B419C8-5577-4C89-AF6B-668048344556}"/>
          </ac:spMkLst>
        </pc:spChg>
        <pc:spChg chg="mod">
          <ac:chgData name="Paulo Alves Oliveira Jr." userId="9925c712-97c1-4b94-9048-0042bca85195" providerId="ADAL" clId="{6459FB76-AE4F-4EFE-9A1F-39007F60E420}" dt="2025-03-27T00:14:41.026" v="2" actId="790"/>
          <ac:spMkLst>
            <pc:docMk/>
            <pc:sldMk cId="2642512561" sldId="2147469929"/>
            <ac:spMk id="3" creationId="{36ED3E8F-DAF7-B227-E4DF-39510C956D91}"/>
          </ac:spMkLst>
        </pc:spChg>
        <pc:spChg chg="mod">
          <ac:chgData name="Paulo Alves Oliveira Jr." userId="9925c712-97c1-4b94-9048-0042bca85195" providerId="ADAL" clId="{6459FB76-AE4F-4EFE-9A1F-39007F60E420}" dt="2025-03-27T00:14:41.026" v="2" actId="790"/>
          <ac:spMkLst>
            <pc:docMk/>
            <pc:sldMk cId="2642512561" sldId="2147469929"/>
            <ac:spMk id="5" creationId="{87550D36-0BC5-4215-BC00-1FA766D0D684}"/>
          </ac:spMkLst>
        </pc:spChg>
        <pc:spChg chg="mod">
          <ac:chgData name="Paulo Alves Oliveira Jr." userId="9925c712-97c1-4b94-9048-0042bca85195" providerId="ADAL" clId="{6459FB76-AE4F-4EFE-9A1F-39007F60E420}" dt="2025-03-27T00:14:41.026" v="2" actId="790"/>
          <ac:spMkLst>
            <pc:docMk/>
            <pc:sldMk cId="2642512561" sldId="2147469929"/>
            <ac:spMk id="6" creationId="{B596CBDE-3010-4FFC-8ECC-537A0A6CB7B8}"/>
          </ac:spMkLst>
        </pc:spChg>
        <pc:spChg chg="mod">
          <ac:chgData name="Paulo Alves Oliveira Jr." userId="9925c712-97c1-4b94-9048-0042bca85195" providerId="ADAL" clId="{6459FB76-AE4F-4EFE-9A1F-39007F60E420}" dt="2025-03-27T00:14:41.026" v="2" actId="790"/>
          <ac:spMkLst>
            <pc:docMk/>
            <pc:sldMk cId="2642512561" sldId="2147469929"/>
            <ac:spMk id="7" creationId="{7868EE61-AFDE-83A5-8FA6-89B2EA36FEDC}"/>
          </ac:spMkLst>
        </pc:spChg>
        <pc:spChg chg="mod">
          <ac:chgData name="Paulo Alves Oliveira Jr." userId="9925c712-97c1-4b94-9048-0042bca85195" providerId="ADAL" clId="{6459FB76-AE4F-4EFE-9A1F-39007F60E420}" dt="2025-03-27T00:14:41.026" v="2" actId="790"/>
          <ac:spMkLst>
            <pc:docMk/>
            <pc:sldMk cId="2642512561" sldId="2147469929"/>
            <ac:spMk id="25" creationId="{BBCA07A9-F3E4-4B08-A030-321C02C4D0AA}"/>
          </ac:spMkLst>
        </pc:spChg>
        <pc:graphicFrameChg chg="modGraphic">
          <ac:chgData name="Paulo Alves Oliveira Jr." userId="9925c712-97c1-4b94-9048-0042bca85195" providerId="ADAL" clId="{6459FB76-AE4F-4EFE-9A1F-39007F60E420}" dt="2025-03-27T00:14:41.026" v="2" actId="790"/>
          <ac:graphicFrameMkLst>
            <pc:docMk/>
            <pc:sldMk cId="2642512561" sldId="2147469929"/>
            <ac:graphicFrameMk id="4" creationId="{4934A037-C5FA-4FE1-B0AB-5D3ABAC44F34}"/>
          </ac:graphicFrameMkLst>
        </pc:graphicFrameChg>
      </pc:sldChg>
      <pc:sldChg chg="modSp mod">
        <pc:chgData name="Paulo Alves Oliveira Jr." userId="9925c712-97c1-4b94-9048-0042bca85195" providerId="ADAL" clId="{6459FB76-AE4F-4EFE-9A1F-39007F60E420}" dt="2025-03-27T00:14:51.006" v="7" actId="2"/>
        <pc:sldMkLst>
          <pc:docMk/>
          <pc:sldMk cId="448515231" sldId="2147469931"/>
        </pc:sldMkLst>
        <pc:spChg chg="mod">
          <ac:chgData name="Paulo Alves Oliveira Jr." userId="9925c712-97c1-4b94-9048-0042bca85195" providerId="ADAL" clId="{6459FB76-AE4F-4EFE-9A1F-39007F60E420}" dt="2025-03-27T00:14:41.026" v="2" actId="790"/>
          <ac:spMkLst>
            <pc:docMk/>
            <pc:sldMk cId="448515231" sldId="2147469931"/>
            <ac:spMk id="3" creationId="{CC7A46BA-A16F-4BF9-9D5D-2935CA910556}"/>
          </ac:spMkLst>
        </pc:spChg>
        <pc:spChg chg="mod">
          <ac:chgData name="Paulo Alves Oliveira Jr." userId="9925c712-97c1-4b94-9048-0042bca85195" providerId="ADAL" clId="{6459FB76-AE4F-4EFE-9A1F-39007F60E420}" dt="2025-03-27T00:14:41.026" v="2" actId="790"/>
          <ac:spMkLst>
            <pc:docMk/>
            <pc:sldMk cId="448515231" sldId="2147469931"/>
            <ac:spMk id="4" creationId="{B95BDAE6-3BC8-425B-A377-1440A2F64B23}"/>
          </ac:spMkLst>
        </pc:spChg>
        <pc:spChg chg="mod">
          <ac:chgData name="Paulo Alves Oliveira Jr." userId="9925c712-97c1-4b94-9048-0042bca85195" providerId="ADAL" clId="{6459FB76-AE4F-4EFE-9A1F-39007F60E420}" dt="2025-03-27T00:14:41.026" v="2" actId="790"/>
          <ac:spMkLst>
            <pc:docMk/>
            <pc:sldMk cId="448515231" sldId="2147469931"/>
            <ac:spMk id="6" creationId="{E7BF15BD-001C-49B3-9A01-B39DEDA47564}"/>
          </ac:spMkLst>
        </pc:spChg>
        <pc:spChg chg="mod">
          <ac:chgData name="Paulo Alves Oliveira Jr." userId="9925c712-97c1-4b94-9048-0042bca85195" providerId="ADAL" clId="{6459FB76-AE4F-4EFE-9A1F-39007F60E420}" dt="2025-03-27T00:14:51.006" v="7" actId="2"/>
          <ac:spMkLst>
            <pc:docMk/>
            <pc:sldMk cId="448515231" sldId="2147469931"/>
            <ac:spMk id="15" creationId="{B4E8BB67-2D02-4285-98F3-1C160D95115C}"/>
          </ac:spMkLst>
        </pc:spChg>
      </pc:sldChg>
      <pc:sldChg chg="modSp mod">
        <pc:chgData name="Paulo Alves Oliveira Jr." userId="9925c712-97c1-4b94-9048-0042bca85195" providerId="ADAL" clId="{6459FB76-AE4F-4EFE-9A1F-39007F60E420}" dt="2025-03-27T00:14:41.026" v="2" actId="790"/>
        <pc:sldMkLst>
          <pc:docMk/>
          <pc:sldMk cId="2558168690" sldId="2147478935"/>
        </pc:sldMkLst>
        <pc:spChg chg="mod">
          <ac:chgData name="Paulo Alves Oliveira Jr." userId="9925c712-97c1-4b94-9048-0042bca85195" providerId="ADAL" clId="{6459FB76-AE4F-4EFE-9A1F-39007F60E420}" dt="2025-03-27T00:14:41.026" v="2" actId="790"/>
          <ac:spMkLst>
            <pc:docMk/>
            <pc:sldMk cId="2558168690" sldId="2147478935"/>
            <ac:spMk id="3" creationId="{B74CC19D-13FC-EEB3-12E2-FBBC8806267A}"/>
          </ac:spMkLst>
        </pc:spChg>
        <pc:spChg chg="mod">
          <ac:chgData name="Paulo Alves Oliveira Jr." userId="9925c712-97c1-4b94-9048-0042bca85195" providerId="ADAL" clId="{6459FB76-AE4F-4EFE-9A1F-39007F60E420}" dt="2025-03-27T00:14:41.026" v="2" actId="790"/>
          <ac:spMkLst>
            <pc:docMk/>
            <pc:sldMk cId="2558168690" sldId="2147478935"/>
            <ac:spMk id="5" creationId="{DFFC835C-1EE5-4673-A286-569FACB3218D}"/>
          </ac:spMkLst>
        </pc:spChg>
        <pc:spChg chg="mod">
          <ac:chgData name="Paulo Alves Oliveira Jr." userId="9925c712-97c1-4b94-9048-0042bca85195" providerId="ADAL" clId="{6459FB76-AE4F-4EFE-9A1F-39007F60E420}" dt="2025-03-27T00:14:41.026" v="2" actId="790"/>
          <ac:spMkLst>
            <pc:docMk/>
            <pc:sldMk cId="2558168690" sldId="2147478935"/>
            <ac:spMk id="6" creationId="{04222D8C-BA5E-45D5-8320-79A60C540794}"/>
          </ac:spMkLst>
        </pc:spChg>
        <pc:graphicFrameChg chg="modGraphic">
          <ac:chgData name="Paulo Alves Oliveira Jr." userId="9925c712-97c1-4b94-9048-0042bca85195" providerId="ADAL" clId="{6459FB76-AE4F-4EFE-9A1F-39007F60E420}" dt="2025-03-27T00:14:41.026" v="2" actId="790"/>
          <ac:graphicFrameMkLst>
            <pc:docMk/>
            <pc:sldMk cId="2558168690" sldId="2147478935"/>
            <ac:graphicFrameMk id="2" creationId="{6FFB071D-1DC1-420F-BD88-CC866563800C}"/>
          </ac:graphicFrameMkLst>
        </pc:graphicFrameChg>
      </pc:sldChg>
      <pc:sldChg chg="modSp mod">
        <pc:chgData name="Paulo Alves Oliveira Jr." userId="9925c712-97c1-4b94-9048-0042bca85195" providerId="ADAL" clId="{6459FB76-AE4F-4EFE-9A1F-39007F60E420}" dt="2025-03-27T00:14:47.450" v="6" actId="2"/>
        <pc:sldMkLst>
          <pc:docMk/>
          <pc:sldMk cId="1933602940" sldId="2147478950"/>
        </pc:sldMkLst>
        <pc:spChg chg="mod">
          <ac:chgData name="Paulo Alves Oliveira Jr." userId="9925c712-97c1-4b94-9048-0042bca85195" providerId="ADAL" clId="{6459FB76-AE4F-4EFE-9A1F-39007F60E420}" dt="2025-03-27T00:14:41.026" v="2" actId="790"/>
          <ac:spMkLst>
            <pc:docMk/>
            <pc:sldMk cId="1933602940" sldId="2147478950"/>
            <ac:spMk id="6" creationId="{E7BF15BD-001C-49B3-9A01-B39DEDA47564}"/>
          </ac:spMkLst>
        </pc:spChg>
        <pc:spChg chg="mod">
          <ac:chgData name="Paulo Alves Oliveira Jr." userId="9925c712-97c1-4b94-9048-0042bca85195" providerId="ADAL" clId="{6459FB76-AE4F-4EFE-9A1F-39007F60E420}" dt="2025-03-27T00:14:41.026" v="2" actId="790"/>
          <ac:spMkLst>
            <pc:docMk/>
            <pc:sldMk cId="1933602940" sldId="2147478950"/>
            <ac:spMk id="10" creationId="{AC013D87-26AE-FD18-42B8-B2C8A14D30AF}"/>
          </ac:spMkLst>
        </pc:spChg>
        <pc:spChg chg="mod">
          <ac:chgData name="Paulo Alves Oliveira Jr." userId="9925c712-97c1-4b94-9048-0042bca85195" providerId="ADAL" clId="{6459FB76-AE4F-4EFE-9A1F-39007F60E420}" dt="2025-03-27T00:14:41.026" v="2" actId="790"/>
          <ac:spMkLst>
            <pc:docMk/>
            <pc:sldMk cId="1933602940" sldId="2147478950"/>
            <ac:spMk id="13" creationId="{9502B154-B929-26D9-EB22-593B18787543}"/>
          </ac:spMkLst>
        </pc:spChg>
        <pc:spChg chg="mod">
          <ac:chgData name="Paulo Alves Oliveira Jr." userId="9925c712-97c1-4b94-9048-0042bca85195" providerId="ADAL" clId="{6459FB76-AE4F-4EFE-9A1F-39007F60E420}" dt="2025-03-27T00:14:41.026" v="2" actId="790"/>
          <ac:spMkLst>
            <pc:docMk/>
            <pc:sldMk cId="1933602940" sldId="2147478950"/>
            <ac:spMk id="29" creationId="{DCA9AA63-BFF5-8CBC-5CA4-432E48E87337}"/>
          </ac:spMkLst>
        </pc:spChg>
        <pc:spChg chg="mod">
          <ac:chgData name="Paulo Alves Oliveira Jr." userId="9925c712-97c1-4b94-9048-0042bca85195" providerId="ADAL" clId="{6459FB76-AE4F-4EFE-9A1F-39007F60E420}" dt="2025-03-27T00:14:41.026" v="2" actId="790"/>
          <ac:spMkLst>
            <pc:docMk/>
            <pc:sldMk cId="1933602940" sldId="2147478950"/>
            <ac:spMk id="48" creationId="{E07D75C9-09DC-72D0-8646-A631864C21BF}"/>
          </ac:spMkLst>
        </pc:spChg>
        <pc:spChg chg="mod">
          <ac:chgData name="Paulo Alves Oliveira Jr." userId="9925c712-97c1-4b94-9048-0042bca85195" providerId="ADAL" clId="{6459FB76-AE4F-4EFE-9A1F-39007F60E420}" dt="2025-03-27T00:14:41.026" v="2" actId="790"/>
          <ac:spMkLst>
            <pc:docMk/>
            <pc:sldMk cId="1933602940" sldId="2147478950"/>
            <ac:spMk id="57" creationId="{B5390261-C39E-8D69-55F0-40520C698671}"/>
          </ac:spMkLst>
        </pc:spChg>
        <pc:spChg chg="mod">
          <ac:chgData name="Paulo Alves Oliveira Jr." userId="9925c712-97c1-4b94-9048-0042bca85195" providerId="ADAL" clId="{6459FB76-AE4F-4EFE-9A1F-39007F60E420}" dt="2025-03-27T00:14:41.026" v="2" actId="790"/>
          <ac:spMkLst>
            <pc:docMk/>
            <pc:sldMk cId="1933602940" sldId="2147478950"/>
            <ac:spMk id="70" creationId="{725DD751-E221-6871-6605-D8D7EEA8C4C3}"/>
          </ac:spMkLst>
        </pc:spChg>
        <pc:spChg chg="mod">
          <ac:chgData name="Paulo Alves Oliveira Jr." userId="9925c712-97c1-4b94-9048-0042bca85195" providerId="ADAL" clId="{6459FB76-AE4F-4EFE-9A1F-39007F60E420}" dt="2025-03-27T00:14:41.026" v="2" actId="790"/>
          <ac:spMkLst>
            <pc:docMk/>
            <pc:sldMk cId="1933602940" sldId="2147478950"/>
            <ac:spMk id="71" creationId="{E1E27CF2-A4CC-4673-BF40-D9DE02420EAB}"/>
          </ac:spMkLst>
        </pc:spChg>
        <pc:spChg chg="mod">
          <ac:chgData name="Paulo Alves Oliveira Jr." userId="9925c712-97c1-4b94-9048-0042bca85195" providerId="ADAL" clId="{6459FB76-AE4F-4EFE-9A1F-39007F60E420}" dt="2025-03-27T00:14:44.652" v="3" actId="2"/>
          <ac:spMkLst>
            <pc:docMk/>
            <pc:sldMk cId="1933602940" sldId="2147478950"/>
            <ac:spMk id="73" creationId="{96DE2F4F-C1FD-AE87-1479-52F57CD1D0F8}"/>
          </ac:spMkLst>
        </pc:spChg>
        <pc:spChg chg="mod">
          <ac:chgData name="Paulo Alves Oliveira Jr." userId="9925c712-97c1-4b94-9048-0042bca85195" providerId="ADAL" clId="{6459FB76-AE4F-4EFE-9A1F-39007F60E420}" dt="2025-03-27T00:14:45.358" v="4" actId="2"/>
          <ac:spMkLst>
            <pc:docMk/>
            <pc:sldMk cId="1933602940" sldId="2147478950"/>
            <ac:spMk id="78" creationId="{D636D1AA-113B-E67F-ECD0-BD160AD9860B}"/>
          </ac:spMkLst>
        </pc:spChg>
        <pc:spChg chg="mod">
          <ac:chgData name="Paulo Alves Oliveira Jr." userId="9925c712-97c1-4b94-9048-0042bca85195" providerId="ADAL" clId="{6459FB76-AE4F-4EFE-9A1F-39007F60E420}" dt="2025-03-27T00:14:45.918" v="5" actId="2"/>
          <ac:spMkLst>
            <pc:docMk/>
            <pc:sldMk cId="1933602940" sldId="2147478950"/>
            <ac:spMk id="82" creationId="{2D4C2B27-C133-5615-9206-48B15AD8032B}"/>
          </ac:spMkLst>
        </pc:spChg>
        <pc:spChg chg="mod">
          <ac:chgData name="Paulo Alves Oliveira Jr." userId="9925c712-97c1-4b94-9048-0042bca85195" providerId="ADAL" clId="{6459FB76-AE4F-4EFE-9A1F-39007F60E420}" dt="2025-03-27T00:14:41.026" v="2" actId="790"/>
          <ac:spMkLst>
            <pc:docMk/>
            <pc:sldMk cId="1933602940" sldId="2147478950"/>
            <ac:spMk id="86" creationId="{055C64F7-43FF-3AC6-EA56-732D206C8E22}"/>
          </ac:spMkLst>
        </pc:spChg>
        <pc:spChg chg="mod">
          <ac:chgData name="Paulo Alves Oliveira Jr." userId="9925c712-97c1-4b94-9048-0042bca85195" providerId="ADAL" clId="{6459FB76-AE4F-4EFE-9A1F-39007F60E420}" dt="2025-03-27T00:14:47.450" v="6" actId="2"/>
          <ac:spMkLst>
            <pc:docMk/>
            <pc:sldMk cId="1933602940" sldId="2147478950"/>
            <ac:spMk id="88" creationId="{080DB5D0-1992-B746-9FA8-F4F9EA67D338}"/>
          </ac:spMkLst>
        </pc:spChg>
      </pc:sldChg>
      <pc:sldChg chg="modSp mod">
        <pc:chgData name="Paulo Alves Oliveira Jr." userId="9925c712-97c1-4b94-9048-0042bca85195" providerId="ADAL" clId="{6459FB76-AE4F-4EFE-9A1F-39007F60E420}" dt="2025-03-27T00:14:41.026" v="2" actId="790"/>
        <pc:sldMkLst>
          <pc:docMk/>
          <pc:sldMk cId="1126382598" sldId="2147481738"/>
        </pc:sldMkLst>
        <pc:spChg chg="mod">
          <ac:chgData name="Paulo Alves Oliveira Jr." userId="9925c712-97c1-4b94-9048-0042bca85195" providerId="ADAL" clId="{6459FB76-AE4F-4EFE-9A1F-39007F60E420}" dt="2025-03-27T00:14:41.026" v="2" actId="790"/>
          <ac:spMkLst>
            <pc:docMk/>
            <pc:sldMk cId="1126382598" sldId="2147481738"/>
            <ac:spMk id="2" creationId="{F3CEF9EE-32CD-25A1-9452-92BD3AA0BFE8}"/>
          </ac:spMkLst>
        </pc:spChg>
        <pc:spChg chg="mod">
          <ac:chgData name="Paulo Alves Oliveira Jr." userId="9925c712-97c1-4b94-9048-0042bca85195" providerId="ADAL" clId="{6459FB76-AE4F-4EFE-9A1F-39007F60E420}" dt="2025-03-27T00:14:41.026" v="2" actId="790"/>
          <ac:spMkLst>
            <pc:docMk/>
            <pc:sldMk cId="1126382598" sldId="2147481738"/>
            <ac:spMk id="3" creationId="{596F9F6B-47B2-6331-1DC8-B25B7A3B2D98}"/>
          </ac:spMkLst>
        </pc:spChg>
        <pc:spChg chg="mod">
          <ac:chgData name="Paulo Alves Oliveira Jr." userId="9925c712-97c1-4b94-9048-0042bca85195" providerId="ADAL" clId="{6459FB76-AE4F-4EFE-9A1F-39007F60E420}" dt="2025-03-27T00:14:41.026" v="2" actId="790"/>
          <ac:spMkLst>
            <pc:docMk/>
            <pc:sldMk cId="1126382598" sldId="2147481738"/>
            <ac:spMk id="4" creationId="{4C9A5B1A-EDE5-4D1A-A469-71DA222E7843}"/>
          </ac:spMkLst>
        </pc:spChg>
        <pc:spChg chg="mod">
          <ac:chgData name="Paulo Alves Oliveira Jr." userId="9925c712-97c1-4b94-9048-0042bca85195" providerId="ADAL" clId="{6459FB76-AE4F-4EFE-9A1F-39007F60E420}" dt="2025-03-27T00:14:41.026" v="2" actId="790"/>
          <ac:spMkLst>
            <pc:docMk/>
            <pc:sldMk cId="1126382598" sldId="2147481738"/>
            <ac:spMk id="8" creationId="{EBE57035-A55A-A9D4-8A83-2263BF3FC5A4}"/>
          </ac:spMkLst>
        </pc:spChg>
        <pc:spChg chg="mod">
          <ac:chgData name="Paulo Alves Oliveira Jr." userId="9925c712-97c1-4b94-9048-0042bca85195" providerId="ADAL" clId="{6459FB76-AE4F-4EFE-9A1F-39007F60E420}" dt="2025-03-27T00:14:41.026" v="2" actId="790"/>
          <ac:spMkLst>
            <pc:docMk/>
            <pc:sldMk cId="1126382598" sldId="2147481738"/>
            <ac:spMk id="9" creationId="{BCF599C5-9A61-F349-C60D-1472BE18911C}"/>
          </ac:spMkLst>
        </pc:spChg>
        <pc:spChg chg="mod">
          <ac:chgData name="Paulo Alves Oliveira Jr." userId="9925c712-97c1-4b94-9048-0042bca85195" providerId="ADAL" clId="{6459FB76-AE4F-4EFE-9A1F-39007F60E420}" dt="2025-03-27T00:14:41.026" v="2" actId="790"/>
          <ac:spMkLst>
            <pc:docMk/>
            <pc:sldMk cId="1126382598" sldId="2147481738"/>
            <ac:spMk id="10" creationId="{6FE1980B-B224-A363-32B4-83503189C231}"/>
          </ac:spMkLst>
        </pc:spChg>
        <pc:graphicFrameChg chg="modGraphic">
          <ac:chgData name="Paulo Alves Oliveira Jr." userId="9925c712-97c1-4b94-9048-0042bca85195" providerId="ADAL" clId="{6459FB76-AE4F-4EFE-9A1F-39007F60E420}" dt="2025-03-27T00:14:41.026" v="2" actId="790"/>
          <ac:graphicFrameMkLst>
            <pc:docMk/>
            <pc:sldMk cId="1126382598" sldId="2147481738"/>
            <ac:graphicFrameMk id="6" creationId="{04FA224F-A273-A4AF-35E8-EDCA7D6A7072}"/>
          </ac:graphicFrameMkLst>
        </pc:graphicFrameChg>
      </pc:sldChg>
      <pc:sldChg chg="modSp mod">
        <pc:chgData name="Paulo Alves Oliveira Jr." userId="9925c712-97c1-4b94-9048-0042bca85195" providerId="ADAL" clId="{6459FB76-AE4F-4EFE-9A1F-39007F60E420}" dt="2025-03-27T00:14:41.026" v="2" actId="790"/>
        <pc:sldMkLst>
          <pc:docMk/>
          <pc:sldMk cId="3250436391" sldId="2147481744"/>
        </pc:sldMkLst>
        <pc:spChg chg="mod">
          <ac:chgData name="Paulo Alves Oliveira Jr." userId="9925c712-97c1-4b94-9048-0042bca85195" providerId="ADAL" clId="{6459FB76-AE4F-4EFE-9A1F-39007F60E420}" dt="2025-03-27T00:14:41.026" v="2" actId="790"/>
          <ac:spMkLst>
            <pc:docMk/>
            <pc:sldMk cId="3250436391" sldId="2147481744"/>
            <ac:spMk id="2" creationId="{634772EB-AFA7-6744-689E-A39F7EB7AB0E}"/>
          </ac:spMkLst>
        </pc:spChg>
        <pc:spChg chg="mod">
          <ac:chgData name="Paulo Alves Oliveira Jr." userId="9925c712-97c1-4b94-9048-0042bca85195" providerId="ADAL" clId="{6459FB76-AE4F-4EFE-9A1F-39007F60E420}" dt="2025-03-27T00:14:41.026" v="2" actId="790"/>
          <ac:spMkLst>
            <pc:docMk/>
            <pc:sldMk cId="3250436391" sldId="2147481744"/>
            <ac:spMk id="3" creationId="{982701BE-063C-0148-332A-BD2256D29A47}"/>
          </ac:spMkLst>
        </pc:spChg>
        <pc:spChg chg="mod">
          <ac:chgData name="Paulo Alves Oliveira Jr." userId="9925c712-97c1-4b94-9048-0042bca85195" providerId="ADAL" clId="{6459FB76-AE4F-4EFE-9A1F-39007F60E420}" dt="2025-03-27T00:14:41.026" v="2" actId="790"/>
          <ac:spMkLst>
            <pc:docMk/>
            <pc:sldMk cId="3250436391" sldId="2147481744"/>
            <ac:spMk id="4" creationId="{4C9A5B1A-EDE5-4D1A-A469-71DA222E7843}"/>
          </ac:spMkLst>
        </pc:spChg>
        <pc:graphicFrameChg chg="modGraphic">
          <ac:chgData name="Paulo Alves Oliveira Jr." userId="9925c712-97c1-4b94-9048-0042bca85195" providerId="ADAL" clId="{6459FB76-AE4F-4EFE-9A1F-39007F60E420}" dt="2025-03-27T00:14:41.026" v="2" actId="790"/>
          <ac:graphicFrameMkLst>
            <pc:docMk/>
            <pc:sldMk cId="3250436391" sldId="2147481744"/>
            <ac:graphicFrameMk id="6" creationId="{04FA224F-A273-A4AF-35E8-EDCA7D6A7072}"/>
          </ac:graphicFrameMkLst>
        </pc:graphicFrameChg>
      </pc:sldChg>
      <pc:sldChg chg="modSp mod">
        <pc:chgData name="Paulo Alves Oliveira Jr." userId="9925c712-97c1-4b94-9048-0042bca85195" providerId="ADAL" clId="{6459FB76-AE4F-4EFE-9A1F-39007F60E420}" dt="2025-03-27T00:14:41.026" v="2" actId="790"/>
        <pc:sldMkLst>
          <pc:docMk/>
          <pc:sldMk cId="2462786953" sldId="2147481911"/>
        </pc:sldMkLst>
        <pc:spChg chg="mod">
          <ac:chgData name="Paulo Alves Oliveira Jr." userId="9925c712-97c1-4b94-9048-0042bca85195" providerId="ADAL" clId="{6459FB76-AE4F-4EFE-9A1F-39007F60E420}" dt="2025-03-27T00:14:41.026" v="2" actId="790"/>
          <ac:spMkLst>
            <pc:docMk/>
            <pc:sldMk cId="2462786953" sldId="2147481911"/>
            <ac:spMk id="3" creationId="{6BBDC651-848D-5FEC-00F9-9CE1378765A0}"/>
          </ac:spMkLst>
        </pc:spChg>
        <pc:spChg chg="mod">
          <ac:chgData name="Paulo Alves Oliveira Jr." userId="9925c712-97c1-4b94-9048-0042bca85195" providerId="ADAL" clId="{6459FB76-AE4F-4EFE-9A1F-39007F60E420}" dt="2025-03-27T00:14:41.026" v="2" actId="790"/>
          <ac:spMkLst>
            <pc:docMk/>
            <pc:sldMk cId="2462786953" sldId="2147481911"/>
            <ac:spMk id="15" creationId="{EBAEEE17-20DE-3506-71BC-5B2A021CA262}"/>
          </ac:spMkLst>
        </pc:spChg>
        <pc:spChg chg="mod">
          <ac:chgData name="Paulo Alves Oliveira Jr." userId="9925c712-97c1-4b94-9048-0042bca85195" providerId="ADAL" clId="{6459FB76-AE4F-4EFE-9A1F-39007F60E420}" dt="2025-03-27T00:14:41.026" v="2" actId="790"/>
          <ac:spMkLst>
            <pc:docMk/>
            <pc:sldMk cId="2462786953" sldId="2147481911"/>
            <ac:spMk id="22" creationId="{BC459EC6-081D-ACA3-4D4C-210BB3E56A3E}"/>
          </ac:spMkLst>
        </pc:spChg>
        <pc:spChg chg="mod">
          <ac:chgData name="Paulo Alves Oliveira Jr." userId="9925c712-97c1-4b94-9048-0042bca85195" providerId="ADAL" clId="{6459FB76-AE4F-4EFE-9A1F-39007F60E420}" dt="2025-03-27T00:14:41.026" v="2" actId="790"/>
          <ac:spMkLst>
            <pc:docMk/>
            <pc:sldMk cId="2462786953" sldId="2147481911"/>
            <ac:spMk id="31" creationId="{CC1362B6-DEB9-AAF2-74AE-38FF369C224C}"/>
          </ac:spMkLst>
        </pc:spChg>
        <pc:spChg chg="mod">
          <ac:chgData name="Paulo Alves Oliveira Jr." userId="9925c712-97c1-4b94-9048-0042bca85195" providerId="ADAL" clId="{6459FB76-AE4F-4EFE-9A1F-39007F60E420}" dt="2025-03-27T00:14:41.026" v="2" actId="790"/>
          <ac:spMkLst>
            <pc:docMk/>
            <pc:sldMk cId="2462786953" sldId="2147481911"/>
            <ac:spMk id="33" creationId="{64DB70A7-C463-72D9-C3B5-CC21B6549B87}"/>
          </ac:spMkLst>
        </pc:spChg>
        <pc:spChg chg="mod">
          <ac:chgData name="Paulo Alves Oliveira Jr." userId="9925c712-97c1-4b94-9048-0042bca85195" providerId="ADAL" clId="{6459FB76-AE4F-4EFE-9A1F-39007F60E420}" dt="2025-03-27T00:14:41.026" v="2" actId="790"/>
          <ac:spMkLst>
            <pc:docMk/>
            <pc:sldMk cId="2462786953" sldId="2147481911"/>
            <ac:spMk id="35" creationId="{B0C6126C-C8CB-460D-F567-CD742B852C96}"/>
          </ac:spMkLst>
        </pc:spChg>
        <pc:spChg chg="mod">
          <ac:chgData name="Paulo Alves Oliveira Jr." userId="9925c712-97c1-4b94-9048-0042bca85195" providerId="ADAL" clId="{6459FB76-AE4F-4EFE-9A1F-39007F60E420}" dt="2025-03-27T00:14:41.026" v="2" actId="790"/>
          <ac:spMkLst>
            <pc:docMk/>
            <pc:sldMk cId="2462786953" sldId="2147481911"/>
            <ac:spMk id="36" creationId="{B55382AD-A0F8-A2DC-5BB4-FAEA231361F2}"/>
          </ac:spMkLst>
        </pc:spChg>
        <pc:spChg chg="mod">
          <ac:chgData name="Paulo Alves Oliveira Jr." userId="9925c712-97c1-4b94-9048-0042bca85195" providerId="ADAL" clId="{6459FB76-AE4F-4EFE-9A1F-39007F60E420}" dt="2025-03-27T00:14:41.026" v="2" actId="790"/>
          <ac:spMkLst>
            <pc:docMk/>
            <pc:sldMk cId="2462786953" sldId="2147481911"/>
            <ac:spMk id="38" creationId="{7DE5B642-094C-797D-CA50-0FFF79E43CAB}"/>
          </ac:spMkLst>
        </pc:spChg>
      </pc:sldChg>
      <pc:sldChg chg="modSp mod">
        <pc:chgData name="Paulo Alves Oliveira Jr." userId="9925c712-97c1-4b94-9048-0042bca85195" providerId="ADAL" clId="{6459FB76-AE4F-4EFE-9A1F-39007F60E420}" dt="2025-03-27T00:14:41.026" v="2" actId="790"/>
        <pc:sldMkLst>
          <pc:docMk/>
          <pc:sldMk cId="264814127" sldId="2147481912"/>
        </pc:sldMkLst>
        <pc:spChg chg="mod">
          <ac:chgData name="Paulo Alves Oliveira Jr." userId="9925c712-97c1-4b94-9048-0042bca85195" providerId="ADAL" clId="{6459FB76-AE4F-4EFE-9A1F-39007F60E420}" dt="2025-03-27T00:14:41.026" v="2" actId="790"/>
          <ac:spMkLst>
            <pc:docMk/>
            <pc:sldMk cId="264814127" sldId="2147481912"/>
            <ac:spMk id="2" creationId="{841BD23D-F11A-7F5B-8897-606B383281BD}"/>
          </ac:spMkLst>
        </pc:spChg>
        <pc:spChg chg="mod">
          <ac:chgData name="Paulo Alves Oliveira Jr." userId="9925c712-97c1-4b94-9048-0042bca85195" providerId="ADAL" clId="{6459FB76-AE4F-4EFE-9A1F-39007F60E420}" dt="2025-03-27T00:14:41.026" v="2" actId="790"/>
          <ac:spMkLst>
            <pc:docMk/>
            <pc:sldMk cId="264814127" sldId="2147481912"/>
            <ac:spMk id="5" creationId="{3A0630E9-E18D-94E6-BD84-00FEA10BE87C}"/>
          </ac:spMkLst>
        </pc:spChg>
        <pc:spChg chg="mod">
          <ac:chgData name="Paulo Alves Oliveira Jr." userId="9925c712-97c1-4b94-9048-0042bca85195" providerId="ADAL" clId="{6459FB76-AE4F-4EFE-9A1F-39007F60E420}" dt="2025-03-27T00:14:41.026" v="2" actId="790"/>
          <ac:spMkLst>
            <pc:docMk/>
            <pc:sldMk cId="264814127" sldId="2147481912"/>
            <ac:spMk id="6" creationId="{317A94DC-E58F-06FD-1A76-F38C81A50E1B}"/>
          </ac:spMkLst>
        </pc:spChg>
        <pc:spChg chg="mod">
          <ac:chgData name="Paulo Alves Oliveira Jr." userId="9925c712-97c1-4b94-9048-0042bca85195" providerId="ADAL" clId="{6459FB76-AE4F-4EFE-9A1F-39007F60E420}" dt="2025-03-27T00:14:41.026" v="2" actId="790"/>
          <ac:spMkLst>
            <pc:docMk/>
            <pc:sldMk cId="264814127" sldId="2147481912"/>
            <ac:spMk id="7" creationId="{33B44B5E-97B0-EA87-1F54-23E528F72633}"/>
          </ac:spMkLst>
        </pc:spChg>
      </pc:sldChg>
      <pc:sldChg chg="modSp mod">
        <pc:chgData name="Paulo Alves Oliveira Jr." userId="9925c712-97c1-4b94-9048-0042bca85195" providerId="ADAL" clId="{6459FB76-AE4F-4EFE-9A1F-39007F60E420}" dt="2025-03-27T00:14:41.026" v="2" actId="790"/>
        <pc:sldMkLst>
          <pc:docMk/>
          <pc:sldMk cId="3235192799" sldId="2147481914"/>
        </pc:sldMkLst>
        <pc:spChg chg="mod">
          <ac:chgData name="Paulo Alves Oliveira Jr." userId="9925c712-97c1-4b94-9048-0042bca85195" providerId="ADAL" clId="{6459FB76-AE4F-4EFE-9A1F-39007F60E420}" dt="2025-03-27T00:14:41.026" v="2" actId="790"/>
          <ac:spMkLst>
            <pc:docMk/>
            <pc:sldMk cId="3235192799" sldId="2147481914"/>
            <ac:spMk id="2" creationId="{CCA7B599-3549-EA81-1D06-EA70A3B5E9A6}"/>
          </ac:spMkLst>
        </pc:spChg>
        <pc:spChg chg="mod">
          <ac:chgData name="Paulo Alves Oliveira Jr." userId="9925c712-97c1-4b94-9048-0042bca85195" providerId="ADAL" clId="{6459FB76-AE4F-4EFE-9A1F-39007F60E420}" dt="2025-03-27T00:14:41.026" v="2" actId="790"/>
          <ac:spMkLst>
            <pc:docMk/>
            <pc:sldMk cId="3235192799" sldId="2147481914"/>
            <ac:spMk id="6" creationId="{89EB92F6-B85B-FBE5-BA03-D8B93398C21D}"/>
          </ac:spMkLst>
        </pc:spChg>
        <pc:spChg chg="mod">
          <ac:chgData name="Paulo Alves Oliveira Jr." userId="9925c712-97c1-4b94-9048-0042bca85195" providerId="ADAL" clId="{6459FB76-AE4F-4EFE-9A1F-39007F60E420}" dt="2025-03-27T00:14:41.026" v="2" actId="790"/>
          <ac:spMkLst>
            <pc:docMk/>
            <pc:sldMk cId="3235192799" sldId="2147481914"/>
            <ac:spMk id="7" creationId="{E76D3B3A-F1CA-9206-B588-D80503F89E7B}"/>
          </ac:spMkLst>
        </pc:spChg>
      </pc:sldChg>
      <pc:sldChg chg="modSp mod">
        <pc:chgData name="Paulo Alves Oliveira Jr." userId="9925c712-97c1-4b94-9048-0042bca85195" providerId="ADAL" clId="{6459FB76-AE4F-4EFE-9A1F-39007F60E420}" dt="2025-03-27T00:14:41.026" v="2" actId="790"/>
        <pc:sldMkLst>
          <pc:docMk/>
          <pc:sldMk cId="166203404" sldId="2147481915"/>
        </pc:sldMkLst>
        <pc:spChg chg="mod">
          <ac:chgData name="Paulo Alves Oliveira Jr." userId="9925c712-97c1-4b94-9048-0042bca85195" providerId="ADAL" clId="{6459FB76-AE4F-4EFE-9A1F-39007F60E420}" dt="2025-03-27T00:14:41.026" v="2" actId="790"/>
          <ac:spMkLst>
            <pc:docMk/>
            <pc:sldMk cId="166203404" sldId="2147481915"/>
            <ac:spMk id="2" creationId="{7111D78B-D288-6991-CF7D-46FAD495C7A9}"/>
          </ac:spMkLst>
        </pc:spChg>
        <pc:spChg chg="mod">
          <ac:chgData name="Paulo Alves Oliveira Jr." userId="9925c712-97c1-4b94-9048-0042bca85195" providerId="ADAL" clId="{6459FB76-AE4F-4EFE-9A1F-39007F60E420}" dt="2025-03-27T00:14:41.026" v="2" actId="790"/>
          <ac:spMkLst>
            <pc:docMk/>
            <pc:sldMk cId="166203404" sldId="2147481915"/>
            <ac:spMk id="5" creationId="{8C550181-7F9D-0310-2550-786FA64FFF90}"/>
          </ac:spMkLst>
        </pc:spChg>
        <pc:spChg chg="mod">
          <ac:chgData name="Paulo Alves Oliveira Jr." userId="9925c712-97c1-4b94-9048-0042bca85195" providerId="ADAL" clId="{6459FB76-AE4F-4EFE-9A1F-39007F60E420}" dt="2025-03-27T00:14:41.026" v="2" actId="790"/>
          <ac:spMkLst>
            <pc:docMk/>
            <pc:sldMk cId="166203404" sldId="2147481915"/>
            <ac:spMk id="6" creationId="{E87997E6-CF6A-C4D1-EBCA-8CD3B3671515}"/>
          </ac:spMkLst>
        </pc:spChg>
        <pc:spChg chg="mod">
          <ac:chgData name="Paulo Alves Oliveira Jr." userId="9925c712-97c1-4b94-9048-0042bca85195" providerId="ADAL" clId="{6459FB76-AE4F-4EFE-9A1F-39007F60E420}" dt="2025-03-27T00:14:41.026" v="2" actId="790"/>
          <ac:spMkLst>
            <pc:docMk/>
            <pc:sldMk cId="166203404" sldId="2147481915"/>
            <ac:spMk id="7" creationId="{9DF11E1A-62DC-E9B1-C72A-AD8D033A3F06}"/>
          </ac:spMkLst>
        </pc:spChg>
      </pc:sldChg>
      <pc:sldChg chg="modSp mod">
        <pc:chgData name="Paulo Alves Oliveira Jr." userId="9925c712-97c1-4b94-9048-0042bca85195" providerId="ADAL" clId="{6459FB76-AE4F-4EFE-9A1F-39007F60E420}" dt="2025-03-27T00:14:41.026" v="2" actId="790"/>
        <pc:sldMkLst>
          <pc:docMk/>
          <pc:sldMk cId="656574324" sldId="2147481916"/>
        </pc:sldMkLst>
        <pc:spChg chg="mod">
          <ac:chgData name="Paulo Alves Oliveira Jr." userId="9925c712-97c1-4b94-9048-0042bca85195" providerId="ADAL" clId="{6459FB76-AE4F-4EFE-9A1F-39007F60E420}" dt="2025-03-27T00:14:41.026" v="2" actId="790"/>
          <ac:spMkLst>
            <pc:docMk/>
            <pc:sldMk cId="656574324" sldId="2147481916"/>
            <ac:spMk id="2" creationId="{9F4A11DA-46B3-28BD-4A03-45C8232F5255}"/>
          </ac:spMkLst>
        </pc:spChg>
        <pc:spChg chg="mod">
          <ac:chgData name="Paulo Alves Oliveira Jr." userId="9925c712-97c1-4b94-9048-0042bca85195" providerId="ADAL" clId="{6459FB76-AE4F-4EFE-9A1F-39007F60E420}" dt="2025-03-27T00:14:41.026" v="2" actId="790"/>
          <ac:spMkLst>
            <pc:docMk/>
            <pc:sldMk cId="656574324" sldId="2147481916"/>
            <ac:spMk id="3" creationId="{E685A8A8-C14C-E730-F11C-020FBB65F8A3}"/>
          </ac:spMkLst>
        </pc:spChg>
      </pc:sldChg>
      <pc:sldChg chg="modSp mod">
        <pc:chgData name="Paulo Alves Oliveira Jr." userId="9925c712-97c1-4b94-9048-0042bca85195" providerId="ADAL" clId="{6459FB76-AE4F-4EFE-9A1F-39007F60E420}" dt="2025-03-27T00:14:41.026" v="2" actId="790"/>
        <pc:sldMkLst>
          <pc:docMk/>
          <pc:sldMk cId="2417990711" sldId="2147483603"/>
        </pc:sldMkLst>
        <pc:spChg chg="mod">
          <ac:chgData name="Paulo Alves Oliveira Jr." userId="9925c712-97c1-4b94-9048-0042bca85195" providerId="ADAL" clId="{6459FB76-AE4F-4EFE-9A1F-39007F60E420}" dt="2025-03-27T00:14:41.026" v="2" actId="790"/>
          <ac:spMkLst>
            <pc:docMk/>
            <pc:sldMk cId="2417990711" sldId="2147483603"/>
            <ac:spMk id="2" creationId="{1577A756-3D80-9CBE-3887-4566AF773EEA}"/>
          </ac:spMkLst>
        </pc:spChg>
        <pc:spChg chg="mod">
          <ac:chgData name="Paulo Alves Oliveira Jr." userId="9925c712-97c1-4b94-9048-0042bca85195" providerId="ADAL" clId="{6459FB76-AE4F-4EFE-9A1F-39007F60E420}" dt="2025-03-27T00:14:41.026" v="2" actId="790"/>
          <ac:spMkLst>
            <pc:docMk/>
            <pc:sldMk cId="2417990711" sldId="2147483603"/>
            <ac:spMk id="3" creationId="{067BCE18-9F9E-F87F-5E8A-81EC4BE2C623}"/>
          </ac:spMkLst>
        </pc:spChg>
        <pc:spChg chg="mod">
          <ac:chgData name="Paulo Alves Oliveira Jr." userId="9925c712-97c1-4b94-9048-0042bca85195" providerId="ADAL" clId="{6459FB76-AE4F-4EFE-9A1F-39007F60E420}" dt="2025-03-27T00:14:41.026" v="2" actId="790"/>
          <ac:spMkLst>
            <pc:docMk/>
            <pc:sldMk cId="2417990711" sldId="2147483603"/>
            <ac:spMk id="4" creationId="{948C53EC-7F96-3581-27F0-4C21A61DDBAE}"/>
          </ac:spMkLst>
        </pc:spChg>
        <pc:graphicFrameChg chg="modGraphic">
          <ac:chgData name="Paulo Alves Oliveira Jr." userId="9925c712-97c1-4b94-9048-0042bca85195" providerId="ADAL" clId="{6459FB76-AE4F-4EFE-9A1F-39007F60E420}" dt="2025-03-27T00:14:41.026" v="2" actId="790"/>
          <ac:graphicFrameMkLst>
            <pc:docMk/>
            <pc:sldMk cId="2417990711" sldId="2147483603"/>
            <ac:graphicFrameMk id="22" creationId="{AAE8C2E2-C88F-53A5-6131-D1ADC3ADE34A}"/>
          </ac:graphicFrameMkLst>
        </pc:graphicFrameChg>
      </pc:sldChg>
      <pc:sldChg chg="modSp mod">
        <pc:chgData name="Paulo Alves Oliveira Jr." userId="9925c712-97c1-4b94-9048-0042bca85195" providerId="ADAL" clId="{6459FB76-AE4F-4EFE-9A1F-39007F60E420}" dt="2025-03-27T00:14:41.026" v="2" actId="790"/>
        <pc:sldMkLst>
          <pc:docMk/>
          <pc:sldMk cId="3174895821" sldId="2147483604"/>
        </pc:sldMkLst>
        <pc:spChg chg="mod">
          <ac:chgData name="Paulo Alves Oliveira Jr." userId="9925c712-97c1-4b94-9048-0042bca85195" providerId="ADAL" clId="{6459FB76-AE4F-4EFE-9A1F-39007F60E420}" dt="2025-03-27T00:14:41.026" v="2" actId="790"/>
          <ac:spMkLst>
            <pc:docMk/>
            <pc:sldMk cId="3174895821" sldId="2147483604"/>
            <ac:spMk id="4" creationId="{C2957E23-211D-1E1B-789D-9E43CFD570C1}"/>
          </ac:spMkLst>
        </pc:spChg>
        <pc:spChg chg="mod">
          <ac:chgData name="Paulo Alves Oliveira Jr." userId="9925c712-97c1-4b94-9048-0042bca85195" providerId="ADAL" clId="{6459FB76-AE4F-4EFE-9A1F-39007F60E420}" dt="2025-03-27T00:14:41.026" v="2" actId="790"/>
          <ac:spMkLst>
            <pc:docMk/>
            <pc:sldMk cId="3174895821" sldId="2147483604"/>
            <ac:spMk id="6" creationId="{3FBBF5DB-5953-B4B2-938B-B1186C6294FD}"/>
          </ac:spMkLst>
        </pc:spChg>
        <pc:spChg chg="mod">
          <ac:chgData name="Paulo Alves Oliveira Jr." userId="9925c712-97c1-4b94-9048-0042bca85195" providerId="ADAL" clId="{6459FB76-AE4F-4EFE-9A1F-39007F60E420}" dt="2025-03-27T00:14:41.026" v="2" actId="790"/>
          <ac:spMkLst>
            <pc:docMk/>
            <pc:sldMk cId="3174895821" sldId="2147483604"/>
            <ac:spMk id="8" creationId="{D6E65006-20A1-51B1-5A7C-9002EFC52B97}"/>
          </ac:spMkLst>
        </pc:spChg>
        <pc:spChg chg="mod">
          <ac:chgData name="Paulo Alves Oliveira Jr." userId="9925c712-97c1-4b94-9048-0042bca85195" providerId="ADAL" clId="{6459FB76-AE4F-4EFE-9A1F-39007F60E420}" dt="2025-03-27T00:14:41.026" v="2" actId="790"/>
          <ac:spMkLst>
            <pc:docMk/>
            <pc:sldMk cId="3174895821" sldId="2147483604"/>
            <ac:spMk id="43" creationId="{DA90FA24-9E24-3599-A9EA-168078D05A00}"/>
          </ac:spMkLst>
        </pc:spChg>
        <pc:spChg chg="mod">
          <ac:chgData name="Paulo Alves Oliveira Jr." userId="9925c712-97c1-4b94-9048-0042bca85195" providerId="ADAL" clId="{6459FB76-AE4F-4EFE-9A1F-39007F60E420}" dt="2025-03-27T00:14:41.026" v="2" actId="790"/>
          <ac:spMkLst>
            <pc:docMk/>
            <pc:sldMk cId="3174895821" sldId="2147483604"/>
            <ac:spMk id="47" creationId="{6C81A5F1-97A2-84A3-ABD3-908508DF9B34}"/>
          </ac:spMkLst>
        </pc:spChg>
        <pc:spChg chg="mod">
          <ac:chgData name="Paulo Alves Oliveira Jr." userId="9925c712-97c1-4b94-9048-0042bca85195" providerId="ADAL" clId="{6459FB76-AE4F-4EFE-9A1F-39007F60E420}" dt="2025-03-27T00:14:41.026" v="2" actId="790"/>
          <ac:spMkLst>
            <pc:docMk/>
            <pc:sldMk cId="3174895821" sldId="2147483604"/>
            <ac:spMk id="52" creationId="{2B50D412-3AA6-5FE8-EEA6-42F151A4FA75}"/>
          </ac:spMkLst>
        </pc:spChg>
        <pc:spChg chg="mod">
          <ac:chgData name="Paulo Alves Oliveira Jr." userId="9925c712-97c1-4b94-9048-0042bca85195" providerId="ADAL" clId="{6459FB76-AE4F-4EFE-9A1F-39007F60E420}" dt="2025-03-27T00:14:41.026" v="2" actId="790"/>
          <ac:spMkLst>
            <pc:docMk/>
            <pc:sldMk cId="3174895821" sldId="2147483604"/>
            <ac:spMk id="63" creationId="{E57F8F8C-C987-C55B-D8B3-BD536441E05A}"/>
          </ac:spMkLst>
        </pc:spChg>
        <pc:spChg chg="mod">
          <ac:chgData name="Paulo Alves Oliveira Jr." userId="9925c712-97c1-4b94-9048-0042bca85195" providerId="ADAL" clId="{6459FB76-AE4F-4EFE-9A1F-39007F60E420}" dt="2025-03-27T00:14:41.026" v="2" actId="790"/>
          <ac:spMkLst>
            <pc:docMk/>
            <pc:sldMk cId="3174895821" sldId="2147483604"/>
            <ac:spMk id="64" creationId="{A270EE3F-FD64-03A6-3A13-C52AE4DBC42D}"/>
          </ac:spMkLst>
        </pc:spChg>
        <pc:spChg chg="mod">
          <ac:chgData name="Paulo Alves Oliveira Jr." userId="9925c712-97c1-4b94-9048-0042bca85195" providerId="ADAL" clId="{6459FB76-AE4F-4EFE-9A1F-39007F60E420}" dt="2025-03-27T00:14:41.026" v="2" actId="790"/>
          <ac:spMkLst>
            <pc:docMk/>
            <pc:sldMk cId="3174895821" sldId="2147483604"/>
            <ac:spMk id="71" creationId="{3014585E-4A43-D3E1-331C-E01E14993147}"/>
          </ac:spMkLst>
        </pc:spChg>
        <pc:spChg chg="mod">
          <ac:chgData name="Paulo Alves Oliveira Jr." userId="9925c712-97c1-4b94-9048-0042bca85195" providerId="ADAL" clId="{6459FB76-AE4F-4EFE-9A1F-39007F60E420}" dt="2025-03-27T00:14:41.026" v="2" actId="790"/>
          <ac:spMkLst>
            <pc:docMk/>
            <pc:sldMk cId="3174895821" sldId="2147483604"/>
            <ac:spMk id="76" creationId="{7CE02916-BEDF-2299-4F8E-A0989C4CD630}"/>
          </ac:spMkLst>
        </pc:spChg>
      </pc:sldChg>
      <pc:sldChg chg="modSp mod">
        <pc:chgData name="Paulo Alves Oliveira Jr." userId="9925c712-97c1-4b94-9048-0042bca85195" providerId="ADAL" clId="{6459FB76-AE4F-4EFE-9A1F-39007F60E420}" dt="2025-03-27T00:14:41.026" v="2" actId="790"/>
        <pc:sldMkLst>
          <pc:docMk/>
          <pc:sldMk cId="233555287" sldId="2147483605"/>
        </pc:sldMkLst>
        <pc:spChg chg="mod">
          <ac:chgData name="Paulo Alves Oliveira Jr." userId="9925c712-97c1-4b94-9048-0042bca85195" providerId="ADAL" clId="{6459FB76-AE4F-4EFE-9A1F-39007F60E420}" dt="2025-03-27T00:14:41.026" v="2" actId="790"/>
          <ac:spMkLst>
            <pc:docMk/>
            <pc:sldMk cId="233555287" sldId="2147483605"/>
            <ac:spMk id="43" creationId="{97A424B6-D05F-FB7F-F416-54550BCC5A71}"/>
          </ac:spMkLst>
        </pc:spChg>
        <pc:spChg chg="mod">
          <ac:chgData name="Paulo Alves Oliveira Jr." userId="9925c712-97c1-4b94-9048-0042bca85195" providerId="ADAL" clId="{6459FB76-AE4F-4EFE-9A1F-39007F60E420}" dt="2025-03-27T00:14:41.026" v="2" actId="790"/>
          <ac:spMkLst>
            <pc:docMk/>
            <pc:sldMk cId="233555287" sldId="2147483605"/>
            <ac:spMk id="46" creationId="{974D81C6-0DB8-64B2-3D11-40806DF9A3B1}"/>
          </ac:spMkLst>
        </pc:spChg>
        <pc:spChg chg="mod">
          <ac:chgData name="Paulo Alves Oliveira Jr." userId="9925c712-97c1-4b94-9048-0042bca85195" providerId="ADAL" clId="{6459FB76-AE4F-4EFE-9A1F-39007F60E420}" dt="2025-03-27T00:14:41.026" v="2" actId="790"/>
          <ac:spMkLst>
            <pc:docMk/>
            <pc:sldMk cId="233555287" sldId="2147483605"/>
            <ac:spMk id="48" creationId="{7CCEC6E9-F797-EEEF-5D9E-5C4998D17BB0}"/>
          </ac:spMkLst>
        </pc:spChg>
        <pc:spChg chg="mod">
          <ac:chgData name="Paulo Alves Oliveira Jr." userId="9925c712-97c1-4b94-9048-0042bca85195" providerId="ADAL" clId="{6459FB76-AE4F-4EFE-9A1F-39007F60E420}" dt="2025-03-27T00:14:41.026" v="2" actId="790"/>
          <ac:spMkLst>
            <pc:docMk/>
            <pc:sldMk cId="233555287" sldId="2147483605"/>
            <ac:spMk id="52" creationId="{A055CA93-2551-8E1A-1EB0-955989861E6A}"/>
          </ac:spMkLst>
        </pc:spChg>
        <pc:spChg chg="mod">
          <ac:chgData name="Paulo Alves Oliveira Jr." userId="9925c712-97c1-4b94-9048-0042bca85195" providerId="ADAL" clId="{6459FB76-AE4F-4EFE-9A1F-39007F60E420}" dt="2025-03-27T00:14:41.026" v="2" actId="790"/>
          <ac:spMkLst>
            <pc:docMk/>
            <pc:sldMk cId="233555287" sldId="2147483605"/>
            <ac:spMk id="54" creationId="{6EBDF934-63A0-81D6-A5EB-2F1B282CCDCB}"/>
          </ac:spMkLst>
        </pc:spChg>
        <pc:spChg chg="mod">
          <ac:chgData name="Paulo Alves Oliveira Jr." userId="9925c712-97c1-4b94-9048-0042bca85195" providerId="ADAL" clId="{6459FB76-AE4F-4EFE-9A1F-39007F60E420}" dt="2025-03-27T00:14:41.026" v="2" actId="790"/>
          <ac:spMkLst>
            <pc:docMk/>
            <pc:sldMk cId="233555287" sldId="2147483605"/>
            <ac:spMk id="58" creationId="{0E09DB88-4931-7F3F-0E53-101FB2F00A98}"/>
          </ac:spMkLst>
        </pc:spChg>
        <pc:spChg chg="mod">
          <ac:chgData name="Paulo Alves Oliveira Jr." userId="9925c712-97c1-4b94-9048-0042bca85195" providerId="ADAL" clId="{6459FB76-AE4F-4EFE-9A1F-39007F60E420}" dt="2025-03-27T00:14:41.026" v="2" actId="790"/>
          <ac:spMkLst>
            <pc:docMk/>
            <pc:sldMk cId="233555287" sldId="2147483605"/>
            <ac:spMk id="63" creationId="{529B0549-BF64-84AD-9919-4087C8F13F63}"/>
          </ac:spMkLst>
        </pc:spChg>
        <pc:spChg chg="mod">
          <ac:chgData name="Paulo Alves Oliveira Jr." userId="9925c712-97c1-4b94-9048-0042bca85195" providerId="ADAL" clId="{6459FB76-AE4F-4EFE-9A1F-39007F60E420}" dt="2025-03-27T00:14:41.026" v="2" actId="790"/>
          <ac:spMkLst>
            <pc:docMk/>
            <pc:sldMk cId="233555287" sldId="2147483605"/>
            <ac:spMk id="68" creationId="{10112CCB-60C5-0F21-2678-76604FFC34E2}"/>
          </ac:spMkLst>
        </pc:spChg>
        <pc:spChg chg="mod">
          <ac:chgData name="Paulo Alves Oliveira Jr." userId="9925c712-97c1-4b94-9048-0042bca85195" providerId="ADAL" clId="{6459FB76-AE4F-4EFE-9A1F-39007F60E420}" dt="2025-03-27T00:14:41.026" v="2" actId="790"/>
          <ac:spMkLst>
            <pc:docMk/>
            <pc:sldMk cId="233555287" sldId="2147483605"/>
            <ac:spMk id="73" creationId="{4B11A5CC-A6F3-0A48-E8C5-7611C536A5D4}"/>
          </ac:spMkLst>
        </pc:spChg>
        <pc:spChg chg="mod">
          <ac:chgData name="Paulo Alves Oliveira Jr." userId="9925c712-97c1-4b94-9048-0042bca85195" providerId="ADAL" clId="{6459FB76-AE4F-4EFE-9A1F-39007F60E420}" dt="2025-03-27T00:14:41.026" v="2" actId="790"/>
          <ac:spMkLst>
            <pc:docMk/>
            <pc:sldMk cId="233555287" sldId="2147483605"/>
            <ac:spMk id="76" creationId="{BB353B38-B089-6EE3-CB1A-0FCDFF320D59}"/>
          </ac:spMkLst>
        </pc:spChg>
      </pc:sldChg>
      <pc:sldChg chg="modSp mod">
        <pc:chgData name="Paulo Alves Oliveira Jr." userId="9925c712-97c1-4b94-9048-0042bca85195" providerId="ADAL" clId="{6459FB76-AE4F-4EFE-9A1F-39007F60E420}" dt="2025-03-27T00:14:41.026" v="2" actId="790"/>
        <pc:sldMkLst>
          <pc:docMk/>
          <pc:sldMk cId="3249921131" sldId="2147483606"/>
        </pc:sldMkLst>
        <pc:spChg chg="mod">
          <ac:chgData name="Paulo Alves Oliveira Jr." userId="9925c712-97c1-4b94-9048-0042bca85195" providerId="ADAL" clId="{6459FB76-AE4F-4EFE-9A1F-39007F60E420}" dt="2025-03-27T00:14:41.026" v="2" actId="790"/>
          <ac:spMkLst>
            <pc:docMk/>
            <pc:sldMk cId="3249921131" sldId="2147483606"/>
            <ac:spMk id="4" creationId="{9191A65F-6CC7-C91E-8B95-6DBD79369E5C}"/>
          </ac:spMkLst>
        </pc:spChg>
        <pc:spChg chg="mod">
          <ac:chgData name="Paulo Alves Oliveira Jr." userId="9925c712-97c1-4b94-9048-0042bca85195" providerId="ADAL" clId="{6459FB76-AE4F-4EFE-9A1F-39007F60E420}" dt="2025-03-27T00:14:41.026" v="2" actId="790"/>
          <ac:spMkLst>
            <pc:docMk/>
            <pc:sldMk cId="3249921131" sldId="2147483606"/>
            <ac:spMk id="9" creationId="{902A0892-55DD-A481-9C5B-73E754EDE475}"/>
          </ac:spMkLst>
        </pc:spChg>
        <pc:spChg chg="mod">
          <ac:chgData name="Paulo Alves Oliveira Jr." userId="9925c712-97c1-4b94-9048-0042bca85195" providerId="ADAL" clId="{6459FB76-AE4F-4EFE-9A1F-39007F60E420}" dt="2025-03-27T00:14:41.026" v="2" actId="790"/>
          <ac:spMkLst>
            <pc:docMk/>
            <pc:sldMk cId="3249921131" sldId="2147483606"/>
            <ac:spMk id="12" creationId="{F4F95F80-E5C5-9A32-6F6B-61E05E630292}"/>
          </ac:spMkLst>
        </pc:spChg>
        <pc:spChg chg="mod">
          <ac:chgData name="Paulo Alves Oliveira Jr." userId="9925c712-97c1-4b94-9048-0042bca85195" providerId="ADAL" clId="{6459FB76-AE4F-4EFE-9A1F-39007F60E420}" dt="2025-03-27T00:14:41.026" v="2" actId="790"/>
          <ac:spMkLst>
            <pc:docMk/>
            <pc:sldMk cId="3249921131" sldId="2147483606"/>
            <ac:spMk id="13" creationId="{67885BDF-15F9-44D4-09BB-4F09B29B7819}"/>
          </ac:spMkLst>
        </pc:spChg>
        <pc:spChg chg="mod">
          <ac:chgData name="Paulo Alves Oliveira Jr." userId="9925c712-97c1-4b94-9048-0042bca85195" providerId="ADAL" clId="{6459FB76-AE4F-4EFE-9A1F-39007F60E420}" dt="2025-03-27T00:14:41.026" v="2" actId="790"/>
          <ac:spMkLst>
            <pc:docMk/>
            <pc:sldMk cId="3249921131" sldId="2147483606"/>
            <ac:spMk id="16" creationId="{6261A18F-B04A-B3B1-5517-DA6C72D76171}"/>
          </ac:spMkLst>
        </pc:spChg>
        <pc:spChg chg="mod">
          <ac:chgData name="Paulo Alves Oliveira Jr." userId="9925c712-97c1-4b94-9048-0042bca85195" providerId="ADAL" clId="{6459FB76-AE4F-4EFE-9A1F-39007F60E420}" dt="2025-03-27T00:14:41.026" v="2" actId="790"/>
          <ac:spMkLst>
            <pc:docMk/>
            <pc:sldMk cId="3249921131" sldId="2147483606"/>
            <ac:spMk id="40" creationId="{6552683C-ADEA-5970-3BE3-8C256CD856EE}"/>
          </ac:spMkLst>
        </pc:spChg>
        <pc:spChg chg="mod">
          <ac:chgData name="Paulo Alves Oliveira Jr." userId="9925c712-97c1-4b94-9048-0042bca85195" providerId="ADAL" clId="{6459FB76-AE4F-4EFE-9A1F-39007F60E420}" dt="2025-03-27T00:14:41.026" v="2" actId="790"/>
          <ac:spMkLst>
            <pc:docMk/>
            <pc:sldMk cId="3249921131" sldId="2147483606"/>
            <ac:spMk id="50" creationId="{DF0084FF-8E25-093E-9442-02B783836089}"/>
          </ac:spMkLst>
        </pc:spChg>
        <pc:spChg chg="mod">
          <ac:chgData name="Paulo Alves Oliveira Jr." userId="9925c712-97c1-4b94-9048-0042bca85195" providerId="ADAL" clId="{6459FB76-AE4F-4EFE-9A1F-39007F60E420}" dt="2025-03-27T00:14:41.026" v="2" actId="790"/>
          <ac:spMkLst>
            <pc:docMk/>
            <pc:sldMk cId="3249921131" sldId="2147483606"/>
            <ac:spMk id="56" creationId="{083D3B65-07CB-06E9-28A3-A60CB19338CD}"/>
          </ac:spMkLst>
        </pc:spChg>
        <pc:spChg chg="mod">
          <ac:chgData name="Paulo Alves Oliveira Jr." userId="9925c712-97c1-4b94-9048-0042bca85195" providerId="ADAL" clId="{6459FB76-AE4F-4EFE-9A1F-39007F60E420}" dt="2025-03-27T00:14:41.026" v="2" actId="790"/>
          <ac:spMkLst>
            <pc:docMk/>
            <pc:sldMk cId="3249921131" sldId="2147483606"/>
            <ac:spMk id="68" creationId="{B1635C6F-9C4C-134A-6D1D-C8C437E4A508}"/>
          </ac:spMkLst>
        </pc:spChg>
        <pc:spChg chg="mod">
          <ac:chgData name="Paulo Alves Oliveira Jr." userId="9925c712-97c1-4b94-9048-0042bca85195" providerId="ADAL" clId="{6459FB76-AE4F-4EFE-9A1F-39007F60E420}" dt="2025-03-27T00:14:41.026" v="2" actId="790"/>
          <ac:spMkLst>
            <pc:docMk/>
            <pc:sldMk cId="3249921131" sldId="2147483606"/>
            <ac:spMk id="74" creationId="{95D6A87B-6801-C344-CC32-4068AA2C613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3ADF01-73FF-4299-BB24-9DC60237508E}" type="datetimeFigureOut">
              <a:rPr lang="en-US" smtClean="0"/>
              <a:t>3/26/2025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E67107-53D3-4CCF-8756-27475A9ECA68}" type="slidenum">
              <a:rPr lang="en-US" smtClean="0"/>
              <a:t>‹#›</a:t>
            </a:fld>
            <a:endParaRPr lang="en-US" dirty="0"/>
          </a:p>
        </p:txBody>
      </p:sp>
    </p:spTree>
    <p:extLst>
      <p:ext uri="{BB962C8B-B14F-4D97-AF65-F5344CB8AC3E}">
        <p14:creationId xmlns:p14="http://schemas.microsoft.com/office/powerpoint/2010/main" val="1996983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 y="338138"/>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05B7E7-0FB2-4B87-ABF2-08C7345D51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927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10:29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9681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A328C-ACCE-167D-322B-E88E49D849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3E094F-DB69-16BC-DC2B-2A7D6FD7D9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BCDBE9-09A5-E78A-A71C-B1FCD803D9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1CE729-10B5-1FCC-D9F6-56EA59F7DC3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347313-7235-4561-AE3A-46A218072C1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333899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8547C-18C2-09DE-5FB0-7F876DC754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E84E0-4C18-CCD4-FE98-D50E4846C7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94751C-FD2A-3E8D-1CDF-64413CB11D3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182561-CA8B-C88C-4BF6-A36A4BD373A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347313-7235-4561-AE3A-46A218072C1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62441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56166-7683-7A8D-C95F-A0FD44FDF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67F3C4-F2EA-4722-CFBB-7F5052887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11B560-2147-E128-DB69-BE637A35848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32CB49-FA84-6A6E-D8EC-20E67F00CA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347313-7235-4561-AE3A-46A218072C1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33638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67107-53D3-4CCF-8756-27475A9ECA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9648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67107-53D3-4CCF-8756-27475A9ECA68}" type="slidenum">
              <a:rPr lang="en-US" smtClean="0"/>
              <a:t>3</a:t>
            </a:fld>
            <a:endParaRPr lang="en-US" dirty="0"/>
          </a:p>
        </p:txBody>
      </p:sp>
    </p:spTree>
    <p:extLst>
      <p:ext uri="{BB962C8B-B14F-4D97-AF65-F5344CB8AC3E}">
        <p14:creationId xmlns:p14="http://schemas.microsoft.com/office/powerpoint/2010/main" val="1927395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FCF16-052E-F181-21BF-4BDFA7DF5F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D3DAD-9C35-1203-CC6A-E474D47C09B0}"/>
              </a:ext>
            </a:extLst>
          </p:cNvPr>
          <p:cNvSpPr>
            <a:spLocks noGrp="1" noRot="1" noChangeAspect="1"/>
          </p:cNvSpPr>
          <p:nvPr>
            <p:ph type="sldImg"/>
          </p:nvPr>
        </p:nvSpPr>
        <p:spPr>
          <a:xfrm>
            <a:off x="228600" y="338138"/>
            <a:ext cx="6400800" cy="3600450"/>
          </a:xfrm>
        </p:spPr>
      </p:sp>
      <p:sp>
        <p:nvSpPr>
          <p:cNvPr id="3" name="Notes Placeholder 2">
            <a:extLst>
              <a:ext uri="{FF2B5EF4-FFF2-40B4-BE49-F238E27FC236}">
                <a16:creationId xmlns:a16="http://schemas.microsoft.com/office/drawing/2014/main" id="{BC1A44F9-E725-D548-B47B-70753C9C65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D20954-FC23-1DF0-022F-8820AD62FFC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05B7E7-0FB2-4B87-ABF2-08C7345D51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1010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143FB-BF09-44F4-AF63-7F2479D7361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891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E67107-53D3-4CCF-8756-27475A9ECA68}" type="slidenum">
              <a:rPr lang="en-US" smtClean="0"/>
              <a:t>9</a:t>
            </a:fld>
            <a:endParaRPr lang="en-US" dirty="0"/>
          </a:p>
        </p:txBody>
      </p:sp>
    </p:spTree>
    <p:extLst>
      <p:ext uri="{BB962C8B-B14F-4D97-AF65-F5344CB8AC3E}">
        <p14:creationId xmlns:p14="http://schemas.microsoft.com/office/powerpoint/2010/main" val="2068475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Summary is used to list the findings of the analysis from Azure Advisor and the PowerShell scripts. If possible, summarize the potential savings $$ amount, and to list the top drivers for savings.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564037-8C49-4FE3-993B-C2E70EE2BB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8449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10:29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799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10:29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954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10:29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86067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988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121920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121920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11045019"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Tree>
    <p:extLst>
      <p:ext uri="{BB962C8B-B14F-4D97-AF65-F5344CB8AC3E}">
        <p14:creationId xmlns:p14="http://schemas.microsoft.com/office/powerpoint/2010/main" val="743767872"/>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555319" cy="1107996"/>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Media Placeholder 6">
            <a:extLst>
              <a:ext uri="{FF2B5EF4-FFF2-40B4-BE49-F238E27FC236}">
                <a16:creationId xmlns:a16="http://schemas.microsoft.com/office/drawing/2014/main" id="{40EC17C2-B72D-4F57-AB81-A8295D570494}"/>
              </a:ext>
            </a:extLst>
          </p:cNvPr>
          <p:cNvSpPr>
            <a:spLocks noGrp="1"/>
          </p:cNvSpPr>
          <p:nvPr>
            <p:ph type="media" sz="quarter" idx="10"/>
          </p:nvPr>
        </p:nvSpPr>
        <p:spPr>
          <a:xfrm>
            <a:off x="6019800" y="585789"/>
            <a:ext cx="5595938" cy="5683249"/>
          </a:xfrm>
          <a:solidFill>
            <a:schemeClr val="bg1">
              <a:lumMod val="95000"/>
            </a:schemeClr>
          </a:solidFill>
          <a:ln w="6350">
            <a:solidFill>
              <a:schemeClr val="bg1">
                <a:lumMod val="75000"/>
              </a:schemeClr>
            </a:solidFill>
          </a:ln>
        </p:spPr>
        <p:txBody>
          <a:bodyPr/>
          <a:lstStyle>
            <a:lvl1pPr marL="0" indent="0" algn="ctr">
              <a:buNone/>
              <a:defRPr sz="2400"/>
            </a:lvl1pPr>
          </a:lstStyle>
          <a:p>
            <a:endParaRPr lang="en-US" dirty="0"/>
          </a:p>
        </p:txBody>
      </p:sp>
    </p:spTree>
    <p:extLst>
      <p:ext uri="{BB962C8B-B14F-4D97-AF65-F5344CB8AC3E}">
        <p14:creationId xmlns:p14="http://schemas.microsoft.com/office/powerpoint/2010/main" val="3996464649"/>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 Subtitle_Imag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4" name="Text Placeholder 4">
            <a:extLst>
              <a:ext uri="{FF2B5EF4-FFF2-40B4-BE49-F238E27FC236}">
                <a16:creationId xmlns:a16="http://schemas.microsoft.com/office/drawing/2014/main" id="{91F01542-314B-B94E-9E8F-3A1DCF0A8DB6}"/>
              </a:ext>
            </a:extLst>
          </p:cNvPr>
          <p:cNvSpPr>
            <a:spLocks noGrp="1"/>
          </p:cNvSpPr>
          <p:nvPr>
            <p:ph type="body" sz="quarter" idx="12" hasCustomPrompt="1"/>
          </p:nvPr>
        </p:nvSpPr>
        <p:spPr>
          <a:xfrm>
            <a:off x="584201" y="2021455"/>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5" name="Footer Placeholder 4">
            <a:extLst>
              <a:ext uri="{FF2B5EF4-FFF2-40B4-BE49-F238E27FC236}">
                <a16:creationId xmlns:a16="http://schemas.microsoft.com/office/drawing/2014/main" id="{9981877A-366D-46E8-9609-C14F4158122B}"/>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452A6145-AE34-4B2D-8774-7F978143283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66455145"/>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Subtitle_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7378275" y="2314728"/>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7378275" y="8382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7378275" y="38100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7378275" y="52578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54" name="Title 1">
            <a:extLst>
              <a:ext uri="{FF2B5EF4-FFF2-40B4-BE49-F238E27FC236}">
                <a16:creationId xmlns:a16="http://schemas.microsoft.com/office/drawing/2014/main" id="{C749ABB7-E94C-644E-AB3E-CA66A14994E4}"/>
              </a:ext>
            </a:extLst>
          </p:cNvPr>
          <p:cNvSpPr txBox="1">
            <a:spLocks/>
          </p:cNvSpPr>
          <p:nvPr userDrawn="1"/>
        </p:nvSpPr>
        <p:spPr>
          <a:xfrm>
            <a:off x="6144904" y="65594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dirty="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01</a:t>
            </a:r>
          </a:p>
        </p:txBody>
      </p:sp>
      <p:sp>
        <p:nvSpPr>
          <p:cNvPr id="55" name="Title 1">
            <a:extLst>
              <a:ext uri="{FF2B5EF4-FFF2-40B4-BE49-F238E27FC236}">
                <a16:creationId xmlns:a16="http://schemas.microsoft.com/office/drawing/2014/main" id="{AED658B1-2D11-6B40-9AC8-F40A2E8C428E}"/>
              </a:ext>
            </a:extLst>
          </p:cNvPr>
          <p:cNvSpPr txBox="1">
            <a:spLocks/>
          </p:cNvSpPr>
          <p:nvPr userDrawn="1"/>
        </p:nvSpPr>
        <p:spPr>
          <a:xfrm>
            <a:off x="6144904"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dirty="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02</a:t>
            </a:r>
          </a:p>
        </p:txBody>
      </p:sp>
      <p:sp>
        <p:nvSpPr>
          <p:cNvPr id="56" name="Title 1">
            <a:extLst>
              <a:ext uri="{FF2B5EF4-FFF2-40B4-BE49-F238E27FC236}">
                <a16:creationId xmlns:a16="http://schemas.microsoft.com/office/drawing/2014/main" id="{BF28F184-936F-734E-82FF-11CF771C79D1}"/>
              </a:ext>
            </a:extLst>
          </p:cNvPr>
          <p:cNvSpPr txBox="1">
            <a:spLocks/>
          </p:cNvSpPr>
          <p:nvPr userDrawn="1"/>
        </p:nvSpPr>
        <p:spPr>
          <a:xfrm>
            <a:off x="6144904"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dirty="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03</a:t>
            </a:r>
          </a:p>
        </p:txBody>
      </p:sp>
      <p:sp>
        <p:nvSpPr>
          <p:cNvPr id="57" name="Title 1">
            <a:extLst>
              <a:ext uri="{FF2B5EF4-FFF2-40B4-BE49-F238E27FC236}">
                <a16:creationId xmlns:a16="http://schemas.microsoft.com/office/drawing/2014/main" id="{50B655BD-0C6C-E84E-8F2B-004B34E870DC}"/>
              </a:ext>
            </a:extLst>
          </p:cNvPr>
          <p:cNvSpPr txBox="1">
            <a:spLocks/>
          </p:cNvSpPr>
          <p:nvPr userDrawn="1"/>
        </p:nvSpPr>
        <p:spPr>
          <a:xfrm>
            <a:off x="6144904" y="5156655"/>
            <a:ext cx="1222567" cy="111238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dirty="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04</a:t>
            </a:r>
          </a:p>
        </p:txBody>
      </p:sp>
      <p:sp>
        <p:nvSpPr>
          <p:cNvPr id="59" name="Text Placeholder 4">
            <a:extLst>
              <a:ext uri="{FF2B5EF4-FFF2-40B4-BE49-F238E27FC236}">
                <a16:creationId xmlns:a16="http://schemas.microsoft.com/office/drawing/2014/main" id="{1CEA2372-B756-9B49-B735-65CC0C7086CE}"/>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21" name="Footer Placeholder 4">
            <a:extLst>
              <a:ext uri="{FF2B5EF4-FFF2-40B4-BE49-F238E27FC236}">
                <a16:creationId xmlns:a16="http://schemas.microsoft.com/office/drawing/2014/main" id="{26601A05-B18A-4B66-A601-446933C6B1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22" name="Slide Number Placeholder 5">
            <a:extLst>
              <a:ext uri="{FF2B5EF4-FFF2-40B4-BE49-F238E27FC236}">
                <a16:creationId xmlns:a16="http://schemas.microsoft.com/office/drawing/2014/main" id="{2AF7A1D5-4923-435E-A787-BD20E0820261}"/>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35891852"/>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ue shape_Title_Subtitle_Content_3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115828-A4B2-4C63-9284-3EE9A55A556B}"/>
              </a:ext>
            </a:extLst>
          </p:cNvPr>
          <p:cNvSpPr/>
          <p:nvPr userDrawn="1"/>
        </p:nvSpPr>
        <p:spPr bwMode="auto">
          <a:xfrm>
            <a:off x="4583114" y="3477729"/>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42F95E0F-9554-4E8E-BECB-491620008177}"/>
              </a:ext>
            </a:extLst>
          </p:cNvPr>
          <p:cNvSpPr/>
          <p:nvPr userDrawn="1"/>
        </p:nvSpPr>
        <p:spPr bwMode="auto">
          <a:xfrm>
            <a:off x="4583114" y="585788"/>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491ECCFF-A78D-1C4C-B06A-287BFFD18C0B}"/>
              </a:ext>
            </a:extLst>
          </p:cNvPr>
          <p:cNvCxnSpPr>
            <a:cxnSpLocks/>
          </p:cNvCxnSpPr>
          <p:nvPr/>
        </p:nvCxnSpPr>
        <p:spPr>
          <a:xfrm>
            <a:off x="4583114" y="585968"/>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18E73C-187A-004E-9315-F4550400997B}"/>
              </a:ext>
            </a:extLst>
          </p:cNvPr>
          <p:cNvCxnSpPr>
            <a:cxnSpLocks/>
          </p:cNvCxnSpPr>
          <p:nvPr/>
        </p:nvCxnSpPr>
        <p:spPr>
          <a:xfrm>
            <a:off x="4583114" y="3366839"/>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2E210D2-07B9-CE46-BAA5-0149E8DEF15F}"/>
              </a:ext>
            </a:extLst>
          </p:cNvPr>
          <p:cNvCxnSpPr>
            <a:cxnSpLocks/>
          </p:cNvCxnSpPr>
          <p:nvPr/>
        </p:nvCxnSpPr>
        <p:spPr>
          <a:xfrm>
            <a:off x="4583114" y="347772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7354CA-AA42-3C4F-BC8C-E5000F50D104}"/>
              </a:ext>
            </a:extLst>
          </p:cNvPr>
          <p:cNvCxnSpPr>
            <a:cxnSpLocks/>
          </p:cNvCxnSpPr>
          <p:nvPr/>
        </p:nvCxnSpPr>
        <p:spPr>
          <a:xfrm>
            <a:off x="4583114" y="625877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 Placeholder 4">
            <a:extLst>
              <a:ext uri="{FF2B5EF4-FFF2-40B4-BE49-F238E27FC236}">
                <a16:creationId xmlns:a16="http://schemas.microsoft.com/office/drawing/2014/main" id="{4BD19EB2-7D8F-AC41-A8B6-1914246DD12A}"/>
              </a:ext>
            </a:extLst>
          </p:cNvPr>
          <p:cNvSpPr>
            <a:spLocks noGrp="1"/>
          </p:cNvSpPr>
          <p:nvPr userDrawn="1">
            <p:ph type="body" sz="quarter" idx="15" hasCustomPrompt="1"/>
          </p:nvPr>
        </p:nvSpPr>
        <p:spPr>
          <a:xfrm>
            <a:off x="6573838" y="853214"/>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E7593565-8F64-304B-8C7E-9439401DD389}"/>
              </a:ext>
            </a:extLst>
          </p:cNvPr>
          <p:cNvSpPr>
            <a:spLocks noGrp="1"/>
          </p:cNvSpPr>
          <p:nvPr userDrawn="1">
            <p:ph type="body" sz="quarter" idx="16" hasCustomPrompt="1"/>
          </p:nvPr>
        </p:nvSpPr>
        <p:spPr>
          <a:xfrm>
            <a:off x="4739127" y="853214"/>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63" name="Text Placeholder 4">
            <a:extLst>
              <a:ext uri="{FF2B5EF4-FFF2-40B4-BE49-F238E27FC236}">
                <a16:creationId xmlns:a16="http://schemas.microsoft.com/office/drawing/2014/main" id="{A5C784BF-DD0C-4145-AFF6-60E0CD019133}"/>
              </a:ext>
            </a:extLst>
          </p:cNvPr>
          <p:cNvSpPr>
            <a:spLocks noGrp="1"/>
          </p:cNvSpPr>
          <p:nvPr userDrawn="1">
            <p:ph type="body" sz="quarter" idx="17" hasCustomPrompt="1"/>
          </p:nvPr>
        </p:nvSpPr>
        <p:spPr>
          <a:xfrm>
            <a:off x="6573838" y="3745155"/>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4" name="Text Placeholder 4">
            <a:extLst>
              <a:ext uri="{FF2B5EF4-FFF2-40B4-BE49-F238E27FC236}">
                <a16:creationId xmlns:a16="http://schemas.microsoft.com/office/drawing/2014/main" id="{2EA836EF-2EB8-5E4E-B346-EC54002F09DC}"/>
              </a:ext>
            </a:extLst>
          </p:cNvPr>
          <p:cNvSpPr>
            <a:spLocks noGrp="1"/>
          </p:cNvSpPr>
          <p:nvPr userDrawn="1">
            <p:ph type="body" sz="quarter" idx="18" hasCustomPrompt="1"/>
          </p:nvPr>
        </p:nvSpPr>
        <p:spPr>
          <a:xfrm>
            <a:off x="4739127" y="3745155"/>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14" name="Footer Placeholder 4">
            <a:extLst>
              <a:ext uri="{FF2B5EF4-FFF2-40B4-BE49-F238E27FC236}">
                <a16:creationId xmlns:a16="http://schemas.microsoft.com/office/drawing/2014/main" id="{6611CD12-3411-4A81-9E8C-BDCA5C7E737F}"/>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15" name="Slide Number Placeholder 5">
            <a:extLst>
              <a:ext uri="{FF2B5EF4-FFF2-40B4-BE49-F238E27FC236}">
                <a16:creationId xmlns:a16="http://schemas.microsoft.com/office/drawing/2014/main" id="{FEBB3A48-4E52-4A27-9CA2-92707D5471FC}"/>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6D5A150-7E2C-414D-B68B-9C94D25E39DC}"/>
              </a:ext>
            </a:extLst>
          </p:cNvPr>
          <p:cNvSpPr/>
          <p:nvPr userDrawn="1"/>
        </p:nvSpPr>
        <p:spPr bwMode="auto">
          <a:xfrm>
            <a:off x="0" y="0"/>
            <a:ext cx="43053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itle 1">
            <a:extLst>
              <a:ext uri="{FF2B5EF4-FFF2-40B4-BE49-F238E27FC236}">
                <a16:creationId xmlns:a16="http://schemas.microsoft.com/office/drawing/2014/main" id="{12AE0041-F3F5-4B38-BA5A-7E919381E285}"/>
              </a:ext>
            </a:extLst>
          </p:cNvPr>
          <p:cNvSpPr>
            <a:spLocks noGrp="1"/>
          </p:cNvSpPr>
          <p:nvPr>
            <p:ph type="title"/>
          </p:nvPr>
        </p:nvSpPr>
        <p:spPr>
          <a:xfrm>
            <a:off x="575481" y="2141575"/>
            <a:ext cx="3463119" cy="1846659"/>
          </a:xfrm>
        </p:spPr>
        <p:txBody>
          <a:bodyPr wrap="square">
            <a:spAutoFit/>
          </a:bodyPr>
          <a:lstStyle>
            <a:lvl1pPr algn="l" defTabSz="932742" rtl="0" eaLnBrk="1" latinLnBrk="0" hangingPunct="1">
              <a:lnSpc>
                <a:spcPct val="100000"/>
              </a:lnSpc>
              <a:spcBef>
                <a:spcPct val="0"/>
              </a:spcBef>
              <a:buNone/>
              <a:defRPr lang="en-US" sz="40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21" name="Text Placeholder 4">
            <a:extLst>
              <a:ext uri="{FF2B5EF4-FFF2-40B4-BE49-F238E27FC236}">
                <a16:creationId xmlns:a16="http://schemas.microsoft.com/office/drawing/2014/main" id="{5D456B66-B037-4653-AFA9-F989D2754329}"/>
              </a:ext>
            </a:extLst>
          </p:cNvPr>
          <p:cNvSpPr>
            <a:spLocks noGrp="1"/>
          </p:cNvSpPr>
          <p:nvPr>
            <p:ph type="body" sz="quarter" idx="12" hasCustomPrompt="1"/>
          </p:nvPr>
        </p:nvSpPr>
        <p:spPr>
          <a:xfrm>
            <a:off x="584201" y="4120945"/>
            <a:ext cx="346311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985349004"/>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p:nvPr>
        </p:nvSpPr>
        <p:spPr>
          <a:xfrm>
            <a:off x="584200" y="4334637"/>
            <a:ext cx="9169400"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endParaRPr lang="en-US"/>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A6196947-EDB7-4F31-A405-9AE6EFA4C47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sp>
        <p:nvSpPr>
          <p:cNvPr id="8" name="Slide Number Placeholder 5">
            <a:extLst>
              <a:ext uri="{FF2B5EF4-FFF2-40B4-BE49-F238E27FC236}">
                <a16:creationId xmlns:a16="http://schemas.microsoft.com/office/drawing/2014/main" id="{4D2DA863-F774-4788-9D62-D8BDC08571C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273466295"/>
      </p:ext>
    </p:extLst>
  </p:cSld>
  <p:clrMapOvr>
    <a:masterClrMapping/>
  </p:clrMapOvr>
  <p:transition>
    <p:fade/>
  </p:transition>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ivider_1">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0" b="1" i="0" u="none" strike="noStrike" kern="1200" cap="none" spc="0" normalizeH="0" baseline="0" noProof="0" dirty="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01</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4EC9115C-86E9-F143-8EB8-9CE9C70F9C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73329179"/>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dirty="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02</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40025DA-5880-5949-A056-5F0F19F396D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15358509"/>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dirty="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03</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30E57CC7-163C-B847-9127-71FEC21CB8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16015006"/>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vider_4">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dirty="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04</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127E473-81C3-9141-8742-48EFD1E9E4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15380312"/>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35" name="Footer Placeholder 4">
            <a:extLst>
              <a:ext uri="{FF2B5EF4-FFF2-40B4-BE49-F238E27FC236}">
                <a16:creationId xmlns:a16="http://schemas.microsoft.com/office/drawing/2014/main" id="{8C64960A-4B61-43E6-B400-13FC4850F81A}"/>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36" name="Slide Number Placeholder 5">
            <a:extLst>
              <a:ext uri="{FF2B5EF4-FFF2-40B4-BE49-F238E27FC236}">
                <a16:creationId xmlns:a16="http://schemas.microsoft.com/office/drawing/2014/main" id="{4333FB6F-5C99-40E2-8D4E-1E9EE410072E}"/>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74BEDE68-1D2D-4A40-A3F4-F77A41DD2BC0}"/>
              </a:ext>
            </a:extLst>
          </p:cNvPr>
          <p:cNvSpPr/>
          <p:nvPr userDrawn="1"/>
        </p:nvSpPr>
        <p:spPr bwMode="auto">
          <a:xfrm>
            <a:off x="1" y="0"/>
            <a:ext cx="37084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8AAF1AEC-5837-427A-AB77-EF89A45999B0}"/>
              </a:ext>
            </a:extLst>
          </p:cNvPr>
          <p:cNvSpPr>
            <a:spLocks noGrp="1"/>
          </p:cNvSpPr>
          <p:nvPr userDrawn="1">
            <p:ph type="body" sz="quarter" idx="39" hasCustomPrompt="1"/>
          </p:nvPr>
        </p:nvSpPr>
        <p:spPr>
          <a:xfrm>
            <a:off x="571500" y="3121224"/>
            <a:ext cx="2824014" cy="615553"/>
          </a:xfrm>
        </p:spPr>
        <p:txBody>
          <a:bodyPr/>
          <a:lstStyle>
            <a:lvl1pPr marL="0" indent="0">
              <a:buNone/>
              <a:defRPr sz="4000">
                <a:solidFill>
                  <a:schemeClr val="bg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Agenda</a:t>
            </a:r>
          </a:p>
        </p:txBody>
      </p:sp>
    </p:spTree>
    <p:extLst>
      <p:ext uri="{BB962C8B-B14F-4D97-AF65-F5344CB8AC3E}">
        <p14:creationId xmlns:p14="http://schemas.microsoft.com/office/powerpoint/2010/main" val="2916183280"/>
      </p:ext>
    </p:extLst>
  </p:cSld>
  <p:clrMapOvr>
    <a:masterClrMapping/>
  </p:clrMapOvr>
  <p:transition>
    <p:fade/>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_5">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dirty="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05</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A9BCC3FF-9212-1A4D-B6CC-E7BAB6E3491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82784099"/>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_6">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dirty="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06</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E0746CF9-0210-E241-8CC0-D4536C169E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13181554"/>
      </p:ext>
    </p:extLst>
  </p:cSld>
  <p:clrMapOvr>
    <a:masterClrMapping/>
  </p:clrMapOvr>
  <p:transition>
    <p:fad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8330118-7E69-4295-8E46-2D3C12A6145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05BBAA7F-5B33-4C2D-834A-3AA3431DEAD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093097693"/>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Blank_Navy">
    <p:bg>
      <p:bgPr>
        <a:solidFill>
          <a:schemeClr val="accent2"/>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F729F02E-C568-4079-80DB-8AF35FDEB7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96A942DB-9933-4199-B223-8A9AF3F212C7}"/>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487918576"/>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979C7A1-5DB9-493E-B3C9-715A64CE0317}"/>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013BE040-8B17-4BFF-A007-D82BBBEDF8B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88398715"/>
      </p:ext>
    </p:extLst>
  </p:cSld>
  <p:clrMapOvr>
    <a:masterClrMapping/>
  </p:clrMapOvr>
  <p:transition>
    <p:fade/>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_Green">
    <p:bg>
      <p:bgPr>
        <a:solidFill>
          <a:schemeClr val="accent4"/>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69CC2AF9-DDBE-4701-8765-2DD4889CA32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5B23B171-018F-4FCA-888B-6B7146E7C9C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77287255"/>
      </p:ext>
    </p:extLst>
  </p:cSld>
  <p:clrMapOvr>
    <a:masterClrMapping/>
  </p:clrMapOvr>
  <p:transition>
    <p:fade/>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_Numbered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2533A365-6B39-4527-855B-F6BC2552BB05}"/>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F34E0601-1B6B-4C1C-BC8D-DB3DC9ACA0E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73695827"/>
      </p:ext>
    </p:extLst>
  </p:cSld>
  <p:clrMapOvr>
    <a:masterClrMapping/>
  </p:clrMapOvr>
  <p:transition>
    <p:fade/>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_Month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Sept</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1CB59D0E-3483-4788-94CE-219A5C05F734}"/>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26E36EA7-CB06-4ADF-8688-B244FE6316DF}"/>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63116351"/>
      </p:ext>
    </p:extLst>
  </p:cSld>
  <p:clrMapOvr>
    <a:masterClrMapping/>
  </p:clrMapOvr>
  <p:transition>
    <p:fade/>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_Week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801504"/>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801504"/>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8" y="1801504"/>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8" y="1801504"/>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801504"/>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801504"/>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154179"/>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154179"/>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8" y="4154179"/>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8" y="4154179"/>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154179"/>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154179"/>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878CC1B1-AA6B-463B-A774-049792B3AC10}"/>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028E4364-080D-4863-8D44-AEE3D29D134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712689698"/>
      </p:ext>
    </p:extLst>
  </p:cSld>
  <p:clrMapOvr>
    <a:masterClrMapping/>
  </p:clrMapOvr>
  <p:transition>
    <p:fade/>
  </p:transition>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3501B1E1-4A0C-4426-8AC4-8B354CF116CE}"/>
              </a:ext>
            </a:extLst>
          </p:cNvPr>
          <p:cNvSpPr>
            <a:spLocks noGrp="1"/>
          </p:cNvSpPr>
          <p:nvPr>
            <p:ph type="body" sz="quarter" idx="10" hasCustomPrompt="1"/>
          </p:nvPr>
        </p:nvSpPr>
        <p:spPr>
          <a:xfrm>
            <a:off x="0" y="6294769"/>
            <a:ext cx="12192000" cy="563231"/>
          </a:xfrm>
          <a:solidFill>
            <a:srgbClr val="FFFF99"/>
          </a:solidFill>
        </p:spPr>
        <p:txBody>
          <a:bodyPr lIns="91440" tIns="91440" rIns="91440" bIns="91440">
            <a:noAutofit/>
          </a:bodyPr>
          <a:lstStyle>
            <a:lvl1pPr marL="0" indent="0" algn="r">
              <a:buNone/>
              <a:defRPr sz="2400"/>
            </a:lvl1pPr>
          </a:lstStyle>
          <a:p>
            <a:pPr lvl="0"/>
            <a:r>
              <a:rPr lang="en-US"/>
              <a:t>Next</a:t>
            </a:r>
          </a:p>
        </p:txBody>
      </p:sp>
    </p:spTree>
    <p:extLst>
      <p:ext uri="{BB962C8B-B14F-4D97-AF65-F5344CB8AC3E}">
        <p14:creationId xmlns:p14="http://schemas.microsoft.com/office/powerpoint/2010/main" val="3972498094"/>
      </p:ext>
    </p:extLst>
  </p:cSld>
  <p:clrMapOvr>
    <a:masterClrMapping/>
  </p:clrMapOvr>
  <p:transition>
    <p:fade/>
  </p:transition>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97425074"/>
      </p:ext>
    </p:extLst>
  </p:cSld>
  <p:clrMapOvr>
    <a:masterClrMapping/>
  </p:clrMapOvr>
  <p:transition>
    <p:fade/>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ankYou">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FA05CAAB-C386-EF47-9672-99832E904412}"/>
              </a:ext>
            </a:extLst>
          </p:cNvPr>
          <p:cNvSpPr>
            <a:spLocks noGrp="1"/>
          </p:cNvSpPr>
          <p:nvPr>
            <p:ph type="title" hasCustomPrompt="1"/>
          </p:nvPr>
        </p:nvSpPr>
        <p:spPr>
          <a:xfrm>
            <a:off x="584200" y="4075330"/>
            <a:ext cx="7298437" cy="1015663"/>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cxnSp>
        <p:nvCxnSpPr>
          <p:cNvPr id="6" name="Straight Connector 5">
            <a:extLst>
              <a:ext uri="{FF2B5EF4-FFF2-40B4-BE49-F238E27FC236}">
                <a16:creationId xmlns:a16="http://schemas.microsoft.com/office/drawing/2014/main" id="{88EA4229-0086-E64D-A616-33062EF62B34}"/>
              </a:ext>
            </a:extLst>
          </p:cNvPr>
          <p:cNvCxnSpPr>
            <a:cxnSpLocks/>
          </p:cNvCxnSpPr>
          <p:nvPr userDrawn="1"/>
        </p:nvCxnSpPr>
        <p:spPr>
          <a:xfrm>
            <a:off x="584200" y="6007781"/>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F990A1EA-0184-4AE1-8858-D03AFEEF9B8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sp>
        <p:nvSpPr>
          <p:cNvPr id="10" name="Slide Number Placeholder 5">
            <a:extLst>
              <a:ext uri="{FF2B5EF4-FFF2-40B4-BE49-F238E27FC236}">
                <a16:creationId xmlns:a16="http://schemas.microsoft.com/office/drawing/2014/main" id="{162410B6-6E3D-4CB2-A003-281A600A92F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7009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50373018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455996" y="620429"/>
            <a:ext cx="5541959" cy="410369"/>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701637"/>
          </a:xfrm>
        </p:spPr>
        <p:txBody>
          <a:bodyPr lIns="0" tIns="0" rIns="0" bIns="0"/>
          <a:lstStyle>
            <a:lvl1pPr marL="0" indent="0">
              <a:lnSpc>
                <a:spcPts val="1800"/>
              </a:lnSpc>
              <a:spcBef>
                <a:spcPts val="1200"/>
              </a:spcBef>
              <a:buNone/>
              <a:defRPr lang="en-US" sz="1400" b="0" kern="1200" spc="0" baseline="0" dirty="0">
                <a:solidFill>
                  <a:schemeClr val="tx2"/>
                </a:solidFill>
                <a:latin typeface="+mj-lt"/>
                <a:ea typeface="+mn-ea"/>
                <a:cs typeface="+mn-cs"/>
              </a:defRPr>
            </a:lvl1pPr>
            <a:lvl2pPr marL="0" marR="0" indent="0" algn="l" defTabSz="932746"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2" indent="0">
              <a:buNone/>
              <a:defRPr/>
            </a:lvl3pPr>
            <a:lvl4pPr marL="685803" indent="0">
              <a:buNone/>
              <a:defRPr/>
            </a:lvl4pPr>
            <a:lvl5pPr marL="914403"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1" indent="0">
              <a:buNone/>
              <a:defRPr/>
            </a:lvl2pPr>
            <a:lvl3pPr marL="457202" indent="0">
              <a:buNone/>
              <a:defRPr/>
            </a:lvl3pPr>
            <a:lvl4pPr marL="685803" indent="0">
              <a:buNone/>
              <a:defRPr/>
            </a:lvl4pPr>
            <a:lvl5pPr marL="914403" indent="0">
              <a:buNone/>
              <a:defRPr/>
            </a:lvl5pPr>
          </a:lstStyle>
          <a:p>
            <a:pPr lvl="0"/>
            <a:r>
              <a:rPr lang="en-US"/>
              <a:t>Subhead Segoe UI Regular 20/24. </a:t>
            </a:r>
          </a:p>
        </p:txBody>
      </p:sp>
    </p:spTree>
    <p:extLst>
      <p:ext uri="{BB962C8B-B14F-4D97-AF65-F5344CB8AC3E}">
        <p14:creationId xmlns:p14="http://schemas.microsoft.com/office/powerpoint/2010/main" val="415667951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losing black">
    <p:bg>
      <p:bgPr>
        <a:solidFill>
          <a:srgbClr val="000000"/>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4"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300"/>
              </a:spcAft>
              <a:defRPr sz="2600" spc="-50" baseline="0">
                <a:solidFill>
                  <a:schemeClr val="bg1"/>
                </a:solidFill>
              </a:defRPr>
            </a:lvl1pPr>
          </a:lstStyle>
          <a:p>
            <a:r>
              <a:rPr lang="en-US"/>
              <a:t>Thank you.</a:t>
            </a:r>
          </a:p>
        </p:txBody>
      </p:sp>
      <p:grpSp>
        <p:nvGrpSpPr>
          <p:cNvPr id="24" name="Group 23">
            <a:extLst>
              <a:ext uri="{FF2B5EF4-FFF2-40B4-BE49-F238E27FC236}">
                <a16:creationId xmlns:a16="http://schemas.microsoft.com/office/drawing/2014/main" id="{37C99B61-5FC6-4B9C-8441-11BA79E8EDCE}"/>
              </a:ext>
            </a:extLst>
          </p:cNvPr>
          <p:cNvGrpSpPr/>
          <p:nvPr userDrawn="1"/>
        </p:nvGrpSpPr>
        <p:grpSpPr>
          <a:xfrm>
            <a:off x="431184" y="2422663"/>
            <a:ext cx="4074989" cy="2040542"/>
            <a:chOff x="431184" y="3072637"/>
            <a:chExt cx="4074989" cy="2040542"/>
          </a:xfrm>
        </p:grpSpPr>
        <p:grpSp>
          <p:nvGrpSpPr>
            <p:cNvPr id="25" name="Group 24">
              <a:extLst>
                <a:ext uri="{FF2B5EF4-FFF2-40B4-BE49-F238E27FC236}">
                  <a16:creationId xmlns:a16="http://schemas.microsoft.com/office/drawing/2014/main" id="{30AD60B6-F8D5-4E6E-AB80-958D5BBEC604}"/>
                </a:ext>
              </a:extLst>
            </p:cNvPr>
            <p:cNvGrpSpPr/>
            <p:nvPr userDrawn="1"/>
          </p:nvGrpSpPr>
          <p:grpSpPr>
            <a:xfrm>
              <a:off x="455937" y="3562241"/>
              <a:ext cx="3179221" cy="210961"/>
              <a:chOff x="455937" y="2973042"/>
              <a:chExt cx="3179221" cy="210961"/>
            </a:xfrm>
          </p:grpSpPr>
          <p:sp>
            <p:nvSpPr>
              <p:cNvPr id="42" name="Freeform 229">
                <a:extLst>
                  <a:ext uri="{FF2B5EF4-FFF2-40B4-BE49-F238E27FC236}">
                    <a16:creationId xmlns:a16="http://schemas.microsoft.com/office/drawing/2014/main" id="{4192EE6C-ED64-4915-8D78-362956CA2820}"/>
                  </a:ext>
                </a:extLst>
              </p:cNvPr>
              <p:cNvSpPr>
                <a:spLocks noChangeAspect="1" noEditPoints="1"/>
              </p:cNvSpPr>
              <p:nvPr/>
            </p:nvSpPr>
            <p:spPr bwMode="auto">
              <a:xfrm rot="16200000">
                <a:off x="2826359" y="2375205"/>
                <a:ext cx="210961" cy="1406636"/>
              </a:xfrm>
              <a:custGeom>
                <a:avLst/>
                <a:gdLst>
                  <a:gd name="T0" fmla="*/ 0 w 69"/>
                  <a:gd name="T1" fmla="*/ 33 h 459"/>
                  <a:gd name="T2" fmla="*/ 33 w 69"/>
                  <a:gd name="T3" fmla="*/ 0 h 459"/>
                  <a:gd name="T4" fmla="*/ 69 w 69"/>
                  <a:gd name="T5" fmla="*/ 35 h 459"/>
                  <a:gd name="T6" fmla="*/ 52 w 69"/>
                  <a:gd name="T7" fmla="*/ 52 h 459"/>
                  <a:gd name="T8" fmla="*/ 50 w 69"/>
                  <a:gd name="T9" fmla="*/ 21 h 459"/>
                  <a:gd name="T10" fmla="*/ 19 w 69"/>
                  <a:gd name="T11" fmla="*/ 21 h 459"/>
                  <a:gd name="T12" fmla="*/ 17 w 69"/>
                  <a:gd name="T13" fmla="*/ 52 h 459"/>
                  <a:gd name="T14" fmla="*/ 1 w 69"/>
                  <a:gd name="T15" fmla="*/ 121 h 459"/>
                  <a:gd name="T16" fmla="*/ 55 w 69"/>
                  <a:gd name="T17" fmla="*/ 106 h 459"/>
                  <a:gd name="T18" fmla="*/ 1 w 69"/>
                  <a:gd name="T19" fmla="*/ 78 h 459"/>
                  <a:gd name="T20" fmla="*/ 68 w 69"/>
                  <a:gd name="T21" fmla="*/ 63 h 459"/>
                  <a:gd name="T22" fmla="*/ 1 w 69"/>
                  <a:gd name="T23" fmla="*/ 121 h 459"/>
                  <a:gd name="T24" fmla="*/ 1 w 69"/>
                  <a:gd name="T25" fmla="*/ 146 h 459"/>
                  <a:gd name="T26" fmla="*/ 16 w 69"/>
                  <a:gd name="T27" fmla="*/ 174 h 459"/>
                  <a:gd name="T28" fmla="*/ 1 w 69"/>
                  <a:gd name="T29" fmla="*/ 195 h 459"/>
                  <a:gd name="T30" fmla="*/ 68 w 69"/>
                  <a:gd name="T31" fmla="*/ 154 h 459"/>
                  <a:gd name="T32" fmla="*/ 56 w 69"/>
                  <a:gd name="T33" fmla="*/ 162 h 459"/>
                  <a:gd name="T34" fmla="*/ 27 w 69"/>
                  <a:gd name="T35" fmla="*/ 171 h 459"/>
                  <a:gd name="T36" fmla="*/ 50 w 69"/>
                  <a:gd name="T37" fmla="*/ 161 h 459"/>
                  <a:gd name="T38" fmla="*/ 3 w 69"/>
                  <a:gd name="T39" fmla="*/ 250 h 459"/>
                  <a:gd name="T40" fmla="*/ 9 w 69"/>
                  <a:gd name="T41" fmla="*/ 207 h 459"/>
                  <a:gd name="T42" fmla="*/ 59 w 69"/>
                  <a:gd name="T43" fmla="*/ 208 h 459"/>
                  <a:gd name="T44" fmla="*/ 67 w 69"/>
                  <a:gd name="T45" fmla="*/ 250 h 459"/>
                  <a:gd name="T46" fmla="*/ 56 w 69"/>
                  <a:gd name="T47" fmla="*/ 235 h 459"/>
                  <a:gd name="T48" fmla="*/ 34 w 69"/>
                  <a:gd name="T49" fmla="*/ 214 h 459"/>
                  <a:gd name="T50" fmla="*/ 13 w 69"/>
                  <a:gd name="T51" fmla="*/ 234 h 459"/>
                  <a:gd name="T52" fmla="*/ 3 w 69"/>
                  <a:gd name="T53" fmla="*/ 250 h 459"/>
                  <a:gd name="T54" fmla="*/ 1 w 69"/>
                  <a:gd name="T55" fmla="*/ 308 h 459"/>
                  <a:gd name="T56" fmla="*/ 49 w 69"/>
                  <a:gd name="T57" fmla="*/ 308 h 459"/>
                  <a:gd name="T58" fmla="*/ 43 w 69"/>
                  <a:gd name="T59" fmla="*/ 305 h 459"/>
                  <a:gd name="T60" fmla="*/ 1 w 69"/>
                  <a:gd name="T61" fmla="*/ 262 h 459"/>
                  <a:gd name="T62" fmla="*/ 68 w 69"/>
                  <a:gd name="T63" fmla="*/ 276 h 459"/>
                  <a:gd name="T64" fmla="*/ 22 w 69"/>
                  <a:gd name="T65" fmla="*/ 276 h 459"/>
                  <a:gd name="T66" fmla="*/ 27 w 69"/>
                  <a:gd name="T67" fmla="*/ 280 h 459"/>
                  <a:gd name="T68" fmla="*/ 68 w 69"/>
                  <a:gd name="T69" fmla="*/ 322 h 459"/>
                  <a:gd name="T70" fmla="*/ 1 w 69"/>
                  <a:gd name="T71" fmla="*/ 337 h 459"/>
                  <a:gd name="T72" fmla="*/ 7 w 69"/>
                  <a:gd name="T73" fmla="*/ 382 h 459"/>
                  <a:gd name="T74" fmla="*/ 36 w 69"/>
                  <a:gd name="T75" fmla="*/ 382 h 459"/>
                  <a:gd name="T76" fmla="*/ 41 w 69"/>
                  <a:gd name="T77" fmla="*/ 352 h 459"/>
                  <a:gd name="T78" fmla="*/ 56 w 69"/>
                  <a:gd name="T79" fmla="*/ 380 h 459"/>
                  <a:gd name="T80" fmla="*/ 68 w 69"/>
                  <a:gd name="T81" fmla="*/ 337 h 459"/>
                  <a:gd name="T82" fmla="*/ 30 w 69"/>
                  <a:gd name="T83" fmla="*/ 362 h 459"/>
                  <a:gd name="T84" fmla="*/ 12 w 69"/>
                  <a:gd name="T85" fmla="*/ 361 h 459"/>
                  <a:gd name="T86" fmla="*/ 30 w 69"/>
                  <a:gd name="T87" fmla="*/ 352 h 459"/>
                  <a:gd name="T88" fmla="*/ 59 w 69"/>
                  <a:gd name="T89" fmla="*/ 403 h 459"/>
                  <a:gd name="T90" fmla="*/ 9 w 69"/>
                  <a:gd name="T91" fmla="*/ 403 h 459"/>
                  <a:gd name="T92" fmla="*/ 10 w 69"/>
                  <a:gd name="T93" fmla="*/ 450 h 459"/>
                  <a:gd name="T94" fmla="*/ 60 w 69"/>
                  <a:gd name="T95" fmla="*/ 450 h 459"/>
                  <a:gd name="T96" fmla="*/ 59 w 69"/>
                  <a:gd name="T97" fmla="*/ 403 h 459"/>
                  <a:gd name="T98" fmla="*/ 34 w 69"/>
                  <a:gd name="T99" fmla="*/ 443 h 459"/>
                  <a:gd name="T100" fmla="*/ 13 w 69"/>
                  <a:gd name="T101" fmla="*/ 426 h 459"/>
                  <a:gd name="T102" fmla="*/ 34 w 69"/>
                  <a:gd name="T103" fmla="*/ 409 h 459"/>
                  <a:gd name="T104" fmla="*/ 56 w 69"/>
                  <a:gd name="T105" fmla="*/ 42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459">
                    <a:moveTo>
                      <a:pt x="3" y="52"/>
                    </a:moveTo>
                    <a:cubicBezTo>
                      <a:pt x="1" y="47"/>
                      <a:pt x="0" y="41"/>
                      <a:pt x="0" y="33"/>
                    </a:cubicBezTo>
                    <a:cubicBezTo>
                      <a:pt x="0" y="22"/>
                      <a:pt x="3" y="14"/>
                      <a:pt x="9" y="9"/>
                    </a:cubicBezTo>
                    <a:cubicBezTo>
                      <a:pt x="15" y="3"/>
                      <a:pt x="23" y="0"/>
                      <a:pt x="33" y="0"/>
                    </a:cubicBezTo>
                    <a:cubicBezTo>
                      <a:pt x="44" y="0"/>
                      <a:pt x="52" y="3"/>
                      <a:pt x="59" y="10"/>
                    </a:cubicBezTo>
                    <a:cubicBezTo>
                      <a:pt x="66" y="16"/>
                      <a:pt x="69" y="25"/>
                      <a:pt x="69" y="35"/>
                    </a:cubicBezTo>
                    <a:cubicBezTo>
                      <a:pt x="69" y="42"/>
                      <a:pt x="68" y="47"/>
                      <a:pt x="67" y="52"/>
                    </a:cubicBezTo>
                    <a:cubicBezTo>
                      <a:pt x="52" y="52"/>
                      <a:pt x="52" y="52"/>
                      <a:pt x="52" y="52"/>
                    </a:cubicBezTo>
                    <a:cubicBezTo>
                      <a:pt x="55" y="47"/>
                      <a:pt x="56" y="42"/>
                      <a:pt x="56" y="37"/>
                    </a:cubicBezTo>
                    <a:cubicBezTo>
                      <a:pt x="56" y="30"/>
                      <a:pt x="54" y="25"/>
                      <a:pt x="50" y="21"/>
                    </a:cubicBezTo>
                    <a:cubicBezTo>
                      <a:pt x="46" y="18"/>
                      <a:pt x="41" y="16"/>
                      <a:pt x="34" y="16"/>
                    </a:cubicBezTo>
                    <a:cubicBezTo>
                      <a:pt x="28" y="16"/>
                      <a:pt x="22" y="17"/>
                      <a:pt x="19" y="21"/>
                    </a:cubicBezTo>
                    <a:cubicBezTo>
                      <a:pt x="15" y="25"/>
                      <a:pt x="13" y="30"/>
                      <a:pt x="13" y="36"/>
                    </a:cubicBezTo>
                    <a:cubicBezTo>
                      <a:pt x="13" y="42"/>
                      <a:pt x="14" y="47"/>
                      <a:pt x="17" y="52"/>
                    </a:cubicBezTo>
                    <a:lnTo>
                      <a:pt x="3" y="52"/>
                    </a:lnTo>
                    <a:close/>
                    <a:moveTo>
                      <a:pt x="1" y="121"/>
                    </a:moveTo>
                    <a:cubicBezTo>
                      <a:pt x="1" y="106"/>
                      <a:pt x="1" y="106"/>
                      <a:pt x="1" y="106"/>
                    </a:cubicBezTo>
                    <a:cubicBezTo>
                      <a:pt x="55" y="106"/>
                      <a:pt x="55" y="106"/>
                      <a:pt x="55" y="106"/>
                    </a:cubicBezTo>
                    <a:cubicBezTo>
                      <a:pt x="55" y="78"/>
                      <a:pt x="55" y="78"/>
                      <a:pt x="55" y="78"/>
                    </a:cubicBezTo>
                    <a:cubicBezTo>
                      <a:pt x="1" y="78"/>
                      <a:pt x="1" y="78"/>
                      <a:pt x="1" y="78"/>
                    </a:cubicBezTo>
                    <a:cubicBezTo>
                      <a:pt x="1" y="63"/>
                      <a:pt x="1" y="63"/>
                      <a:pt x="1" y="63"/>
                    </a:cubicBezTo>
                    <a:cubicBezTo>
                      <a:pt x="68" y="63"/>
                      <a:pt x="68" y="63"/>
                      <a:pt x="68" y="63"/>
                    </a:cubicBezTo>
                    <a:cubicBezTo>
                      <a:pt x="68" y="121"/>
                      <a:pt x="68" y="121"/>
                      <a:pt x="68" y="121"/>
                    </a:cubicBezTo>
                    <a:lnTo>
                      <a:pt x="1" y="121"/>
                    </a:lnTo>
                    <a:close/>
                    <a:moveTo>
                      <a:pt x="1" y="129"/>
                    </a:moveTo>
                    <a:cubicBezTo>
                      <a:pt x="1" y="146"/>
                      <a:pt x="1" y="146"/>
                      <a:pt x="1" y="146"/>
                    </a:cubicBezTo>
                    <a:cubicBezTo>
                      <a:pt x="16" y="150"/>
                      <a:pt x="16" y="150"/>
                      <a:pt x="16" y="150"/>
                    </a:cubicBezTo>
                    <a:cubicBezTo>
                      <a:pt x="16" y="174"/>
                      <a:pt x="16" y="174"/>
                      <a:pt x="16" y="174"/>
                    </a:cubicBezTo>
                    <a:cubicBezTo>
                      <a:pt x="1" y="179"/>
                      <a:pt x="1" y="179"/>
                      <a:pt x="1" y="179"/>
                    </a:cubicBezTo>
                    <a:cubicBezTo>
                      <a:pt x="1" y="195"/>
                      <a:pt x="1" y="195"/>
                      <a:pt x="1" y="195"/>
                    </a:cubicBezTo>
                    <a:cubicBezTo>
                      <a:pt x="68" y="171"/>
                      <a:pt x="68" y="171"/>
                      <a:pt x="68" y="171"/>
                    </a:cubicBezTo>
                    <a:cubicBezTo>
                      <a:pt x="68" y="154"/>
                      <a:pt x="68" y="154"/>
                      <a:pt x="68" y="154"/>
                    </a:cubicBezTo>
                    <a:lnTo>
                      <a:pt x="1" y="129"/>
                    </a:lnTo>
                    <a:close/>
                    <a:moveTo>
                      <a:pt x="56" y="162"/>
                    </a:moveTo>
                    <a:cubicBezTo>
                      <a:pt x="54" y="162"/>
                      <a:pt x="52" y="163"/>
                      <a:pt x="50" y="163"/>
                    </a:cubicBezTo>
                    <a:cubicBezTo>
                      <a:pt x="27" y="171"/>
                      <a:pt x="27" y="171"/>
                      <a:pt x="27" y="171"/>
                    </a:cubicBezTo>
                    <a:cubicBezTo>
                      <a:pt x="27" y="153"/>
                      <a:pt x="27" y="153"/>
                      <a:pt x="27" y="153"/>
                    </a:cubicBezTo>
                    <a:cubicBezTo>
                      <a:pt x="50" y="161"/>
                      <a:pt x="50" y="161"/>
                      <a:pt x="50" y="161"/>
                    </a:cubicBezTo>
                    <a:cubicBezTo>
                      <a:pt x="52" y="161"/>
                      <a:pt x="54" y="162"/>
                      <a:pt x="56" y="162"/>
                    </a:cubicBezTo>
                    <a:close/>
                    <a:moveTo>
                      <a:pt x="3" y="250"/>
                    </a:moveTo>
                    <a:cubicBezTo>
                      <a:pt x="1" y="246"/>
                      <a:pt x="0" y="239"/>
                      <a:pt x="0" y="231"/>
                    </a:cubicBezTo>
                    <a:cubicBezTo>
                      <a:pt x="0" y="221"/>
                      <a:pt x="3" y="213"/>
                      <a:pt x="9" y="207"/>
                    </a:cubicBezTo>
                    <a:cubicBezTo>
                      <a:pt x="15" y="201"/>
                      <a:pt x="23" y="198"/>
                      <a:pt x="33" y="198"/>
                    </a:cubicBezTo>
                    <a:cubicBezTo>
                      <a:pt x="44" y="198"/>
                      <a:pt x="52" y="202"/>
                      <a:pt x="59" y="208"/>
                    </a:cubicBezTo>
                    <a:cubicBezTo>
                      <a:pt x="66" y="215"/>
                      <a:pt x="69" y="223"/>
                      <a:pt x="69" y="234"/>
                    </a:cubicBezTo>
                    <a:cubicBezTo>
                      <a:pt x="69" y="240"/>
                      <a:pt x="68" y="246"/>
                      <a:pt x="67" y="250"/>
                    </a:cubicBezTo>
                    <a:cubicBezTo>
                      <a:pt x="52" y="250"/>
                      <a:pt x="52" y="250"/>
                      <a:pt x="52" y="250"/>
                    </a:cubicBezTo>
                    <a:cubicBezTo>
                      <a:pt x="55" y="246"/>
                      <a:pt x="56" y="241"/>
                      <a:pt x="56" y="235"/>
                    </a:cubicBezTo>
                    <a:cubicBezTo>
                      <a:pt x="56" y="229"/>
                      <a:pt x="54" y="224"/>
                      <a:pt x="50" y="220"/>
                    </a:cubicBezTo>
                    <a:cubicBezTo>
                      <a:pt x="46" y="216"/>
                      <a:pt x="41" y="214"/>
                      <a:pt x="34" y="214"/>
                    </a:cubicBezTo>
                    <a:cubicBezTo>
                      <a:pt x="28" y="214"/>
                      <a:pt x="22" y="216"/>
                      <a:pt x="19" y="220"/>
                    </a:cubicBezTo>
                    <a:cubicBezTo>
                      <a:pt x="15" y="223"/>
                      <a:pt x="13" y="228"/>
                      <a:pt x="13" y="234"/>
                    </a:cubicBezTo>
                    <a:cubicBezTo>
                      <a:pt x="13" y="240"/>
                      <a:pt x="14" y="246"/>
                      <a:pt x="17" y="250"/>
                    </a:cubicBezTo>
                    <a:lnTo>
                      <a:pt x="3" y="250"/>
                    </a:lnTo>
                    <a:close/>
                    <a:moveTo>
                      <a:pt x="1" y="322"/>
                    </a:moveTo>
                    <a:cubicBezTo>
                      <a:pt x="1" y="308"/>
                      <a:pt x="1" y="308"/>
                      <a:pt x="1" y="308"/>
                    </a:cubicBezTo>
                    <a:cubicBezTo>
                      <a:pt x="38" y="308"/>
                      <a:pt x="38" y="308"/>
                      <a:pt x="38" y="308"/>
                    </a:cubicBezTo>
                    <a:cubicBezTo>
                      <a:pt x="42" y="308"/>
                      <a:pt x="46" y="308"/>
                      <a:pt x="49" y="308"/>
                    </a:cubicBezTo>
                    <a:cubicBezTo>
                      <a:pt x="49" y="308"/>
                      <a:pt x="49" y="308"/>
                      <a:pt x="49" y="308"/>
                    </a:cubicBezTo>
                    <a:cubicBezTo>
                      <a:pt x="47" y="307"/>
                      <a:pt x="45" y="306"/>
                      <a:pt x="43" y="305"/>
                    </a:cubicBezTo>
                    <a:cubicBezTo>
                      <a:pt x="1" y="277"/>
                      <a:pt x="1" y="277"/>
                      <a:pt x="1" y="277"/>
                    </a:cubicBezTo>
                    <a:cubicBezTo>
                      <a:pt x="1" y="262"/>
                      <a:pt x="1" y="262"/>
                      <a:pt x="1" y="262"/>
                    </a:cubicBezTo>
                    <a:cubicBezTo>
                      <a:pt x="68" y="262"/>
                      <a:pt x="68" y="262"/>
                      <a:pt x="68" y="262"/>
                    </a:cubicBezTo>
                    <a:cubicBezTo>
                      <a:pt x="68" y="276"/>
                      <a:pt x="68" y="276"/>
                      <a:pt x="68" y="276"/>
                    </a:cubicBezTo>
                    <a:cubicBezTo>
                      <a:pt x="31" y="276"/>
                      <a:pt x="31" y="276"/>
                      <a:pt x="31" y="276"/>
                    </a:cubicBezTo>
                    <a:cubicBezTo>
                      <a:pt x="26" y="276"/>
                      <a:pt x="23" y="276"/>
                      <a:pt x="22" y="276"/>
                    </a:cubicBezTo>
                    <a:cubicBezTo>
                      <a:pt x="22" y="276"/>
                      <a:pt x="22" y="276"/>
                      <a:pt x="22" y="276"/>
                    </a:cubicBezTo>
                    <a:cubicBezTo>
                      <a:pt x="22" y="276"/>
                      <a:pt x="24" y="277"/>
                      <a:pt x="27" y="280"/>
                    </a:cubicBezTo>
                    <a:cubicBezTo>
                      <a:pt x="68" y="306"/>
                      <a:pt x="68" y="306"/>
                      <a:pt x="68" y="306"/>
                    </a:cubicBezTo>
                    <a:cubicBezTo>
                      <a:pt x="68" y="322"/>
                      <a:pt x="68" y="322"/>
                      <a:pt x="68" y="322"/>
                    </a:cubicBezTo>
                    <a:lnTo>
                      <a:pt x="1" y="322"/>
                    </a:lnTo>
                    <a:close/>
                    <a:moveTo>
                      <a:pt x="1" y="337"/>
                    </a:moveTo>
                    <a:cubicBezTo>
                      <a:pt x="1" y="364"/>
                      <a:pt x="1" y="364"/>
                      <a:pt x="1" y="364"/>
                    </a:cubicBezTo>
                    <a:cubicBezTo>
                      <a:pt x="1" y="372"/>
                      <a:pt x="3" y="377"/>
                      <a:pt x="7" y="382"/>
                    </a:cubicBezTo>
                    <a:cubicBezTo>
                      <a:pt x="10" y="386"/>
                      <a:pt x="16" y="388"/>
                      <a:pt x="22" y="388"/>
                    </a:cubicBezTo>
                    <a:cubicBezTo>
                      <a:pt x="28" y="388"/>
                      <a:pt x="33" y="386"/>
                      <a:pt x="36" y="382"/>
                    </a:cubicBezTo>
                    <a:cubicBezTo>
                      <a:pt x="39" y="378"/>
                      <a:pt x="41" y="373"/>
                      <a:pt x="41" y="365"/>
                    </a:cubicBezTo>
                    <a:cubicBezTo>
                      <a:pt x="41" y="352"/>
                      <a:pt x="41" y="352"/>
                      <a:pt x="41" y="352"/>
                    </a:cubicBezTo>
                    <a:cubicBezTo>
                      <a:pt x="56" y="352"/>
                      <a:pt x="56" y="352"/>
                      <a:pt x="56" y="352"/>
                    </a:cubicBezTo>
                    <a:cubicBezTo>
                      <a:pt x="56" y="380"/>
                      <a:pt x="56" y="380"/>
                      <a:pt x="56" y="380"/>
                    </a:cubicBezTo>
                    <a:cubicBezTo>
                      <a:pt x="68" y="380"/>
                      <a:pt x="68" y="380"/>
                      <a:pt x="68" y="380"/>
                    </a:cubicBezTo>
                    <a:cubicBezTo>
                      <a:pt x="68" y="337"/>
                      <a:pt x="68" y="337"/>
                      <a:pt x="68" y="337"/>
                    </a:cubicBezTo>
                    <a:lnTo>
                      <a:pt x="1" y="337"/>
                    </a:lnTo>
                    <a:close/>
                    <a:moveTo>
                      <a:pt x="30" y="362"/>
                    </a:moveTo>
                    <a:cubicBezTo>
                      <a:pt x="30" y="368"/>
                      <a:pt x="27" y="372"/>
                      <a:pt x="21" y="372"/>
                    </a:cubicBezTo>
                    <a:cubicBezTo>
                      <a:pt x="15" y="372"/>
                      <a:pt x="12" y="368"/>
                      <a:pt x="12" y="361"/>
                    </a:cubicBezTo>
                    <a:cubicBezTo>
                      <a:pt x="12" y="352"/>
                      <a:pt x="12" y="352"/>
                      <a:pt x="12" y="352"/>
                    </a:cubicBezTo>
                    <a:cubicBezTo>
                      <a:pt x="30" y="352"/>
                      <a:pt x="30" y="352"/>
                      <a:pt x="30" y="352"/>
                    </a:cubicBezTo>
                    <a:lnTo>
                      <a:pt x="30" y="362"/>
                    </a:lnTo>
                    <a:close/>
                    <a:moveTo>
                      <a:pt x="59" y="403"/>
                    </a:moveTo>
                    <a:cubicBezTo>
                      <a:pt x="53" y="397"/>
                      <a:pt x="44" y="394"/>
                      <a:pt x="34" y="394"/>
                    </a:cubicBezTo>
                    <a:cubicBezTo>
                      <a:pt x="24" y="394"/>
                      <a:pt x="15" y="397"/>
                      <a:pt x="9" y="403"/>
                    </a:cubicBezTo>
                    <a:cubicBezTo>
                      <a:pt x="3" y="409"/>
                      <a:pt x="0" y="416"/>
                      <a:pt x="0" y="426"/>
                    </a:cubicBezTo>
                    <a:cubicBezTo>
                      <a:pt x="0" y="436"/>
                      <a:pt x="3" y="444"/>
                      <a:pt x="10" y="450"/>
                    </a:cubicBezTo>
                    <a:cubicBezTo>
                      <a:pt x="16" y="456"/>
                      <a:pt x="24" y="459"/>
                      <a:pt x="35" y="459"/>
                    </a:cubicBezTo>
                    <a:cubicBezTo>
                      <a:pt x="45" y="459"/>
                      <a:pt x="53" y="456"/>
                      <a:pt x="60" y="450"/>
                    </a:cubicBezTo>
                    <a:cubicBezTo>
                      <a:pt x="66" y="444"/>
                      <a:pt x="69" y="437"/>
                      <a:pt x="69" y="427"/>
                    </a:cubicBezTo>
                    <a:cubicBezTo>
                      <a:pt x="69" y="417"/>
                      <a:pt x="66" y="409"/>
                      <a:pt x="59" y="403"/>
                    </a:cubicBezTo>
                    <a:close/>
                    <a:moveTo>
                      <a:pt x="50" y="439"/>
                    </a:moveTo>
                    <a:cubicBezTo>
                      <a:pt x="46" y="442"/>
                      <a:pt x="41" y="443"/>
                      <a:pt x="34" y="443"/>
                    </a:cubicBezTo>
                    <a:cubicBezTo>
                      <a:pt x="27" y="443"/>
                      <a:pt x="22" y="442"/>
                      <a:pt x="19" y="439"/>
                    </a:cubicBezTo>
                    <a:cubicBezTo>
                      <a:pt x="15" y="436"/>
                      <a:pt x="13" y="432"/>
                      <a:pt x="13" y="426"/>
                    </a:cubicBezTo>
                    <a:cubicBezTo>
                      <a:pt x="13" y="421"/>
                      <a:pt x="15" y="417"/>
                      <a:pt x="19" y="414"/>
                    </a:cubicBezTo>
                    <a:cubicBezTo>
                      <a:pt x="23" y="411"/>
                      <a:pt x="28" y="409"/>
                      <a:pt x="34" y="409"/>
                    </a:cubicBezTo>
                    <a:cubicBezTo>
                      <a:pt x="41" y="409"/>
                      <a:pt x="46" y="411"/>
                      <a:pt x="50" y="414"/>
                    </a:cubicBezTo>
                    <a:cubicBezTo>
                      <a:pt x="54" y="417"/>
                      <a:pt x="56" y="421"/>
                      <a:pt x="56" y="427"/>
                    </a:cubicBezTo>
                    <a:cubicBezTo>
                      <a:pt x="56" y="432"/>
                      <a:pt x="54" y="436"/>
                      <a:pt x="50" y="439"/>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dirty="0">
                  <a:solidFill>
                    <a:schemeClr val="bg1"/>
                  </a:solidFill>
                  <a:latin typeface="Segoe UI Semilight"/>
                </a:endParaRPr>
              </a:p>
            </p:txBody>
          </p:sp>
          <p:sp>
            <p:nvSpPr>
              <p:cNvPr id="43" name="Freeform 234">
                <a:extLst>
                  <a:ext uri="{FF2B5EF4-FFF2-40B4-BE49-F238E27FC236}">
                    <a16:creationId xmlns:a16="http://schemas.microsoft.com/office/drawing/2014/main" id="{DE0E5D7C-A14D-4790-8811-9FCD8BC43B47}"/>
                  </a:ext>
                </a:extLst>
              </p:cNvPr>
              <p:cNvSpPr>
                <a:spLocks noEditPoints="1"/>
              </p:cNvSpPr>
              <p:nvPr/>
            </p:nvSpPr>
            <p:spPr bwMode="auto">
              <a:xfrm>
                <a:off x="455937" y="2977468"/>
                <a:ext cx="1589615" cy="202110"/>
              </a:xfrm>
              <a:custGeom>
                <a:avLst/>
                <a:gdLst>
                  <a:gd name="T0" fmla="*/ 0 w 472"/>
                  <a:gd name="T1" fmla="*/ 0 h 60"/>
                  <a:gd name="T2" fmla="*/ 28 w 472"/>
                  <a:gd name="T3" fmla="*/ 57 h 60"/>
                  <a:gd name="T4" fmla="*/ 46 w 472"/>
                  <a:gd name="T5" fmla="*/ 29 h 60"/>
                  <a:gd name="T6" fmla="*/ 34 w 472"/>
                  <a:gd name="T7" fmla="*/ 48 h 60"/>
                  <a:gd name="T8" fmla="*/ 6 w 472"/>
                  <a:gd name="T9" fmla="*/ 54 h 60"/>
                  <a:gd name="T10" fmla="*/ 41 w 472"/>
                  <a:gd name="T11" fmla="*/ 29 h 60"/>
                  <a:gd name="T12" fmla="*/ 73 w 472"/>
                  <a:gd name="T13" fmla="*/ 0 h 60"/>
                  <a:gd name="T14" fmla="*/ 63 w 472"/>
                  <a:gd name="T15" fmla="*/ 42 h 60"/>
                  <a:gd name="T16" fmla="*/ 101 w 472"/>
                  <a:gd name="T17" fmla="*/ 59 h 60"/>
                  <a:gd name="T18" fmla="*/ 75 w 472"/>
                  <a:gd name="T19" fmla="*/ 10 h 60"/>
                  <a:gd name="T20" fmla="*/ 76 w 472"/>
                  <a:gd name="T21" fmla="*/ 6 h 60"/>
                  <a:gd name="T22" fmla="*/ 87 w 472"/>
                  <a:gd name="T23" fmla="*/ 37 h 60"/>
                  <a:gd name="T24" fmla="*/ 119 w 472"/>
                  <a:gd name="T25" fmla="*/ 11 h 60"/>
                  <a:gd name="T26" fmla="*/ 116 w 472"/>
                  <a:gd name="T27" fmla="*/ 8 h 60"/>
                  <a:gd name="T28" fmla="*/ 116 w 472"/>
                  <a:gd name="T29" fmla="*/ 59 h 60"/>
                  <a:gd name="T30" fmla="*/ 117 w 472"/>
                  <a:gd name="T31" fmla="*/ 0 h 60"/>
                  <a:gd name="T32" fmla="*/ 152 w 472"/>
                  <a:gd name="T33" fmla="*/ 51 h 60"/>
                  <a:gd name="T34" fmla="*/ 152 w 472"/>
                  <a:gd name="T35" fmla="*/ 44 h 60"/>
                  <a:gd name="T36" fmla="*/ 157 w 472"/>
                  <a:gd name="T37" fmla="*/ 59 h 60"/>
                  <a:gd name="T38" fmla="*/ 179 w 472"/>
                  <a:gd name="T39" fmla="*/ 31 h 60"/>
                  <a:gd name="T40" fmla="*/ 178 w 472"/>
                  <a:gd name="T41" fmla="*/ 59 h 60"/>
                  <a:gd name="T42" fmla="*/ 178 w 472"/>
                  <a:gd name="T43" fmla="*/ 0 h 60"/>
                  <a:gd name="T44" fmla="*/ 179 w 472"/>
                  <a:gd name="T45" fmla="*/ 27 h 60"/>
                  <a:gd name="T46" fmla="*/ 210 w 472"/>
                  <a:gd name="T47" fmla="*/ 0 h 60"/>
                  <a:gd name="T48" fmla="*/ 204 w 472"/>
                  <a:gd name="T49" fmla="*/ 59 h 60"/>
                  <a:gd name="T50" fmla="*/ 242 w 472"/>
                  <a:gd name="T51" fmla="*/ 36 h 60"/>
                  <a:gd name="T52" fmla="*/ 247 w 472"/>
                  <a:gd name="T53" fmla="*/ 36 h 60"/>
                  <a:gd name="T54" fmla="*/ 279 w 472"/>
                  <a:gd name="T55" fmla="*/ 36 h 60"/>
                  <a:gd name="T56" fmla="*/ 284 w 472"/>
                  <a:gd name="T57" fmla="*/ 35 h 60"/>
                  <a:gd name="T58" fmla="*/ 355 w 472"/>
                  <a:gd name="T59" fmla="*/ 15 h 60"/>
                  <a:gd name="T60" fmla="*/ 354 w 472"/>
                  <a:gd name="T61" fmla="*/ 9 h 60"/>
                  <a:gd name="T62" fmla="*/ 334 w 472"/>
                  <a:gd name="T63" fmla="*/ 59 h 60"/>
                  <a:gd name="T64" fmla="*/ 335 w 472"/>
                  <a:gd name="T65" fmla="*/ 46 h 60"/>
                  <a:gd name="T66" fmla="*/ 337 w 472"/>
                  <a:gd name="T67" fmla="*/ 52 h 60"/>
                  <a:gd name="T68" fmla="*/ 356 w 472"/>
                  <a:gd name="T69" fmla="*/ 0 h 60"/>
                  <a:gd name="T70" fmla="*/ 370 w 472"/>
                  <a:gd name="T71" fmla="*/ 52 h 60"/>
                  <a:gd name="T72" fmla="*/ 372 w 472"/>
                  <a:gd name="T73" fmla="*/ 48 h 60"/>
                  <a:gd name="T74" fmla="*/ 373 w 472"/>
                  <a:gd name="T75" fmla="*/ 59 h 60"/>
                  <a:gd name="T76" fmla="*/ 429 w 472"/>
                  <a:gd name="T77" fmla="*/ 0 h 60"/>
                  <a:gd name="T78" fmla="*/ 405 w 472"/>
                  <a:gd name="T79" fmla="*/ 27 h 60"/>
                  <a:gd name="T80" fmla="*/ 405 w 472"/>
                  <a:gd name="T81" fmla="*/ 32 h 60"/>
                  <a:gd name="T82" fmla="*/ 430 w 472"/>
                  <a:gd name="T83" fmla="*/ 59 h 60"/>
                  <a:gd name="T84" fmla="*/ 442 w 472"/>
                  <a:gd name="T85" fmla="*/ 0 h 60"/>
                  <a:gd name="T86" fmla="*/ 472 w 472"/>
                  <a:gd name="T87"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2" h="60">
                    <a:moveTo>
                      <a:pt x="39" y="7"/>
                    </a:moveTo>
                    <a:cubicBezTo>
                      <a:pt x="33" y="2"/>
                      <a:pt x="26" y="0"/>
                      <a:pt x="16" y="0"/>
                    </a:cubicBezTo>
                    <a:cubicBezTo>
                      <a:pt x="0" y="0"/>
                      <a:pt x="0" y="0"/>
                      <a:pt x="0" y="0"/>
                    </a:cubicBezTo>
                    <a:cubicBezTo>
                      <a:pt x="0" y="59"/>
                      <a:pt x="0" y="59"/>
                      <a:pt x="0" y="59"/>
                    </a:cubicBezTo>
                    <a:cubicBezTo>
                      <a:pt x="15" y="59"/>
                      <a:pt x="15" y="59"/>
                      <a:pt x="15" y="59"/>
                    </a:cubicBezTo>
                    <a:cubicBezTo>
                      <a:pt x="20" y="59"/>
                      <a:pt x="24" y="58"/>
                      <a:pt x="28" y="57"/>
                    </a:cubicBezTo>
                    <a:cubicBezTo>
                      <a:pt x="32" y="55"/>
                      <a:pt x="35" y="53"/>
                      <a:pt x="38" y="51"/>
                    </a:cubicBezTo>
                    <a:cubicBezTo>
                      <a:pt x="41" y="48"/>
                      <a:pt x="43" y="45"/>
                      <a:pt x="44" y="41"/>
                    </a:cubicBezTo>
                    <a:cubicBezTo>
                      <a:pt x="46" y="37"/>
                      <a:pt x="46" y="33"/>
                      <a:pt x="46" y="29"/>
                    </a:cubicBezTo>
                    <a:cubicBezTo>
                      <a:pt x="46" y="19"/>
                      <a:pt x="44" y="12"/>
                      <a:pt x="39" y="7"/>
                    </a:cubicBezTo>
                    <a:close/>
                    <a:moveTo>
                      <a:pt x="39" y="40"/>
                    </a:moveTo>
                    <a:cubicBezTo>
                      <a:pt x="38" y="43"/>
                      <a:pt x="36" y="45"/>
                      <a:pt x="34" y="48"/>
                    </a:cubicBezTo>
                    <a:cubicBezTo>
                      <a:pt x="32" y="50"/>
                      <a:pt x="29" y="51"/>
                      <a:pt x="26" y="52"/>
                    </a:cubicBezTo>
                    <a:cubicBezTo>
                      <a:pt x="22" y="53"/>
                      <a:pt x="19" y="54"/>
                      <a:pt x="15" y="54"/>
                    </a:cubicBezTo>
                    <a:cubicBezTo>
                      <a:pt x="6" y="54"/>
                      <a:pt x="6" y="54"/>
                      <a:pt x="6" y="54"/>
                    </a:cubicBezTo>
                    <a:cubicBezTo>
                      <a:pt x="6" y="5"/>
                      <a:pt x="6" y="5"/>
                      <a:pt x="6" y="5"/>
                    </a:cubicBezTo>
                    <a:cubicBezTo>
                      <a:pt x="15" y="5"/>
                      <a:pt x="15" y="5"/>
                      <a:pt x="15" y="5"/>
                    </a:cubicBezTo>
                    <a:cubicBezTo>
                      <a:pt x="32" y="5"/>
                      <a:pt x="41" y="13"/>
                      <a:pt x="41" y="29"/>
                    </a:cubicBezTo>
                    <a:cubicBezTo>
                      <a:pt x="41" y="33"/>
                      <a:pt x="40" y="36"/>
                      <a:pt x="39" y="40"/>
                    </a:cubicBezTo>
                    <a:close/>
                    <a:moveTo>
                      <a:pt x="79" y="0"/>
                    </a:moveTo>
                    <a:cubicBezTo>
                      <a:pt x="73" y="0"/>
                      <a:pt x="73" y="0"/>
                      <a:pt x="73" y="0"/>
                    </a:cubicBezTo>
                    <a:cubicBezTo>
                      <a:pt x="51" y="59"/>
                      <a:pt x="51" y="59"/>
                      <a:pt x="51" y="59"/>
                    </a:cubicBezTo>
                    <a:cubicBezTo>
                      <a:pt x="57" y="59"/>
                      <a:pt x="57" y="59"/>
                      <a:pt x="57" y="59"/>
                    </a:cubicBezTo>
                    <a:cubicBezTo>
                      <a:pt x="63" y="42"/>
                      <a:pt x="63" y="42"/>
                      <a:pt x="63" y="42"/>
                    </a:cubicBezTo>
                    <a:cubicBezTo>
                      <a:pt x="89" y="42"/>
                      <a:pt x="89" y="42"/>
                      <a:pt x="89" y="42"/>
                    </a:cubicBezTo>
                    <a:cubicBezTo>
                      <a:pt x="95" y="59"/>
                      <a:pt x="95" y="59"/>
                      <a:pt x="95" y="59"/>
                    </a:cubicBezTo>
                    <a:cubicBezTo>
                      <a:pt x="101" y="59"/>
                      <a:pt x="101" y="59"/>
                      <a:pt x="101" y="59"/>
                    </a:cubicBezTo>
                    <a:lnTo>
                      <a:pt x="79" y="0"/>
                    </a:lnTo>
                    <a:close/>
                    <a:moveTo>
                      <a:pt x="65" y="37"/>
                    </a:moveTo>
                    <a:cubicBezTo>
                      <a:pt x="75" y="10"/>
                      <a:pt x="75" y="10"/>
                      <a:pt x="75" y="10"/>
                    </a:cubicBezTo>
                    <a:cubicBezTo>
                      <a:pt x="75" y="10"/>
                      <a:pt x="75" y="9"/>
                      <a:pt x="75" y="8"/>
                    </a:cubicBezTo>
                    <a:cubicBezTo>
                      <a:pt x="76" y="8"/>
                      <a:pt x="76" y="7"/>
                      <a:pt x="76" y="6"/>
                    </a:cubicBezTo>
                    <a:cubicBezTo>
                      <a:pt x="76" y="6"/>
                      <a:pt x="76" y="6"/>
                      <a:pt x="76" y="6"/>
                    </a:cubicBezTo>
                    <a:cubicBezTo>
                      <a:pt x="76" y="7"/>
                      <a:pt x="76" y="8"/>
                      <a:pt x="77" y="8"/>
                    </a:cubicBezTo>
                    <a:cubicBezTo>
                      <a:pt x="77" y="9"/>
                      <a:pt x="77" y="10"/>
                      <a:pt x="77" y="10"/>
                    </a:cubicBezTo>
                    <a:cubicBezTo>
                      <a:pt x="87" y="37"/>
                      <a:pt x="87" y="37"/>
                      <a:pt x="87" y="37"/>
                    </a:cubicBezTo>
                    <a:lnTo>
                      <a:pt x="65" y="37"/>
                    </a:lnTo>
                    <a:close/>
                    <a:moveTo>
                      <a:pt x="151" y="59"/>
                    </a:moveTo>
                    <a:cubicBezTo>
                      <a:pt x="119" y="11"/>
                      <a:pt x="119" y="11"/>
                      <a:pt x="119" y="11"/>
                    </a:cubicBezTo>
                    <a:cubicBezTo>
                      <a:pt x="118" y="11"/>
                      <a:pt x="118" y="10"/>
                      <a:pt x="117" y="10"/>
                    </a:cubicBezTo>
                    <a:cubicBezTo>
                      <a:pt x="117" y="9"/>
                      <a:pt x="117" y="8"/>
                      <a:pt x="116" y="8"/>
                    </a:cubicBezTo>
                    <a:cubicBezTo>
                      <a:pt x="116" y="8"/>
                      <a:pt x="116" y="8"/>
                      <a:pt x="116" y="8"/>
                    </a:cubicBezTo>
                    <a:cubicBezTo>
                      <a:pt x="116" y="8"/>
                      <a:pt x="116" y="9"/>
                      <a:pt x="116" y="10"/>
                    </a:cubicBezTo>
                    <a:cubicBezTo>
                      <a:pt x="116" y="11"/>
                      <a:pt x="116" y="12"/>
                      <a:pt x="116" y="13"/>
                    </a:cubicBezTo>
                    <a:cubicBezTo>
                      <a:pt x="116" y="59"/>
                      <a:pt x="116" y="59"/>
                      <a:pt x="116" y="59"/>
                    </a:cubicBezTo>
                    <a:cubicBezTo>
                      <a:pt x="111" y="59"/>
                      <a:pt x="111" y="59"/>
                      <a:pt x="111" y="59"/>
                    </a:cubicBezTo>
                    <a:cubicBezTo>
                      <a:pt x="111" y="0"/>
                      <a:pt x="111" y="0"/>
                      <a:pt x="111" y="0"/>
                    </a:cubicBezTo>
                    <a:cubicBezTo>
                      <a:pt x="117" y="0"/>
                      <a:pt x="117" y="0"/>
                      <a:pt x="117" y="0"/>
                    </a:cubicBezTo>
                    <a:cubicBezTo>
                      <a:pt x="149" y="47"/>
                      <a:pt x="149" y="47"/>
                      <a:pt x="149" y="47"/>
                    </a:cubicBezTo>
                    <a:cubicBezTo>
                      <a:pt x="150" y="48"/>
                      <a:pt x="150" y="48"/>
                      <a:pt x="151" y="49"/>
                    </a:cubicBezTo>
                    <a:cubicBezTo>
                      <a:pt x="151" y="50"/>
                      <a:pt x="151" y="50"/>
                      <a:pt x="152" y="51"/>
                    </a:cubicBezTo>
                    <a:cubicBezTo>
                      <a:pt x="152" y="51"/>
                      <a:pt x="152" y="51"/>
                      <a:pt x="152" y="51"/>
                    </a:cubicBezTo>
                    <a:cubicBezTo>
                      <a:pt x="152" y="50"/>
                      <a:pt x="152" y="49"/>
                      <a:pt x="152" y="48"/>
                    </a:cubicBezTo>
                    <a:cubicBezTo>
                      <a:pt x="152" y="46"/>
                      <a:pt x="152" y="45"/>
                      <a:pt x="152" y="44"/>
                    </a:cubicBezTo>
                    <a:cubicBezTo>
                      <a:pt x="152" y="0"/>
                      <a:pt x="152" y="0"/>
                      <a:pt x="152" y="0"/>
                    </a:cubicBezTo>
                    <a:cubicBezTo>
                      <a:pt x="157" y="0"/>
                      <a:pt x="157" y="0"/>
                      <a:pt x="157" y="0"/>
                    </a:cubicBezTo>
                    <a:cubicBezTo>
                      <a:pt x="157" y="59"/>
                      <a:pt x="157" y="59"/>
                      <a:pt x="157" y="59"/>
                    </a:cubicBezTo>
                    <a:lnTo>
                      <a:pt x="151" y="59"/>
                    </a:lnTo>
                    <a:close/>
                    <a:moveTo>
                      <a:pt x="204" y="59"/>
                    </a:moveTo>
                    <a:cubicBezTo>
                      <a:pt x="179" y="31"/>
                      <a:pt x="179" y="31"/>
                      <a:pt x="179" y="31"/>
                    </a:cubicBezTo>
                    <a:cubicBezTo>
                      <a:pt x="179" y="31"/>
                      <a:pt x="178" y="30"/>
                      <a:pt x="178" y="30"/>
                    </a:cubicBezTo>
                    <a:cubicBezTo>
                      <a:pt x="178" y="30"/>
                      <a:pt x="178" y="30"/>
                      <a:pt x="178" y="30"/>
                    </a:cubicBezTo>
                    <a:cubicBezTo>
                      <a:pt x="178" y="59"/>
                      <a:pt x="178" y="59"/>
                      <a:pt x="178" y="59"/>
                    </a:cubicBezTo>
                    <a:cubicBezTo>
                      <a:pt x="173" y="59"/>
                      <a:pt x="173" y="59"/>
                      <a:pt x="173" y="59"/>
                    </a:cubicBezTo>
                    <a:cubicBezTo>
                      <a:pt x="173" y="0"/>
                      <a:pt x="173" y="0"/>
                      <a:pt x="173" y="0"/>
                    </a:cubicBezTo>
                    <a:cubicBezTo>
                      <a:pt x="178" y="0"/>
                      <a:pt x="178" y="0"/>
                      <a:pt x="178" y="0"/>
                    </a:cubicBezTo>
                    <a:cubicBezTo>
                      <a:pt x="178" y="28"/>
                      <a:pt x="178" y="28"/>
                      <a:pt x="178" y="28"/>
                    </a:cubicBezTo>
                    <a:cubicBezTo>
                      <a:pt x="178" y="28"/>
                      <a:pt x="178" y="28"/>
                      <a:pt x="178" y="28"/>
                    </a:cubicBezTo>
                    <a:cubicBezTo>
                      <a:pt x="178" y="27"/>
                      <a:pt x="179" y="27"/>
                      <a:pt x="179" y="27"/>
                    </a:cubicBezTo>
                    <a:cubicBezTo>
                      <a:pt x="179" y="27"/>
                      <a:pt x="179" y="26"/>
                      <a:pt x="180" y="26"/>
                    </a:cubicBezTo>
                    <a:cubicBezTo>
                      <a:pt x="203" y="0"/>
                      <a:pt x="203" y="0"/>
                      <a:pt x="203" y="0"/>
                    </a:cubicBezTo>
                    <a:cubicBezTo>
                      <a:pt x="210" y="0"/>
                      <a:pt x="210" y="0"/>
                      <a:pt x="210" y="0"/>
                    </a:cubicBezTo>
                    <a:cubicBezTo>
                      <a:pt x="184" y="28"/>
                      <a:pt x="184" y="28"/>
                      <a:pt x="184" y="28"/>
                    </a:cubicBezTo>
                    <a:cubicBezTo>
                      <a:pt x="211" y="59"/>
                      <a:pt x="211" y="59"/>
                      <a:pt x="211" y="59"/>
                    </a:cubicBezTo>
                    <a:lnTo>
                      <a:pt x="204" y="59"/>
                    </a:lnTo>
                    <a:close/>
                    <a:moveTo>
                      <a:pt x="284" y="35"/>
                    </a:moveTo>
                    <a:cubicBezTo>
                      <a:pt x="284" y="52"/>
                      <a:pt x="277" y="60"/>
                      <a:pt x="263" y="60"/>
                    </a:cubicBezTo>
                    <a:cubicBezTo>
                      <a:pt x="249" y="60"/>
                      <a:pt x="242" y="52"/>
                      <a:pt x="242" y="36"/>
                    </a:cubicBezTo>
                    <a:cubicBezTo>
                      <a:pt x="242" y="0"/>
                      <a:pt x="242" y="0"/>
                      <a:pt x="242" y="0"/>
                    </a:cubicBezTo>
                    <a:cubicBezTo>
                      <a:pt x="247" y="0"/>
                      <a:pt x="247" y="0"/>
                      <a:pt x="247" y="0"/>
                    </a:cubicBezTo>
                    <a:cubicBezTo>
                      <a:pt x="247" y="36"/>
                      <a:pt x="247" y="36"/>
                      <a:pt x="247" y="36"/>
                    </a:cubicBezTo>
                    <a:cubicBezTo>
                      <a:pt x="247" y="42"/>
                      <a:pt x="249" y="47"/>
                      <a:pt x="251" y="50"/>
                    </a:cubicBezTo>
                    <a:cubicBezTo>
                      <a:pt x="254" y="53"/>
                      <a:pt x="258" y="55"/>
                      <a:pt x="263" y="55"/>
                    </a:cubicBezTo>
                    <a:cubicBezTo>
                      <a:pt x="274" y="55"/>
                      <a:pt x="279" y="49"/>
                      <a:pt x="279" y="36"/>
                    </a:cubicBezTo>
                    <a:cubicBezTo>
                      <a:pt x="279" y="0"/>
                      <a:pt x="279" y="0"/>
                      <a:pt x="279" y="0"/>
                    </a:cubicBezTo>
                    <a:cubicBezTo>
                      <a:pt x="284" y="0"/>
                      <a:pt x="284" y="0"/>
                      <a:pt x="284" y="0"/>
                    </a:cubicBezTo>
                    <a:lnTo>
                      <a:pt x="284" y="35"/>
                    </a:lnTo>
                    <a:close/>
                    <a:moveTo>
                      <a:pt x="373" y="59"/>
                    </a:moveTo>
                    <a:cubicBezTo>
                      <a:pt x="368" y="59"/>
                      <a:pt x="368" y="59"/>
                      <a:pt x="368" y="59"/>
                    </a:cubicBezTo>
                    <a:cubicBezTo>
                      <a:pt x="355" y="15"/>
                      <a:pt x="355" y="15"/>
                      <a:pt x="355" y="15"/>
                    </a:cubicBezTo>
                    <a:cubicBezTo>
                      <a:pt x="355" y="14"/>
                      <a:pt x="354" y="13"/>
                      <a:pt x="354" y="12"/>
                    </a:cubicBezTo>
                    <a:cubicBezTo>
                      <a:pt x="354" y="11"/>
                      <a:pt x="354" y="10"/>
                      <a:pt x="354" y="9"/>
                    </a:cubicBezTo>
                    <a:cubicBezTo>
                      <a:pt x="354" y="9"/>
                      <a:pt x="354" y="9"/>
                      <a:pt x="354" y="9"/>
                    </a:cubicBezTo>
                    <a:cubicBezTo>
                      <a:pt x="354" y="11"/>
                      <a:pt x="353" y="13"/>
                      <a:pt x="353" y="15"/>
                    </a:cubicBezTo>
                    <a:cubicBezTo>
                      <a:pt x="339" y="59"/>
                      <a:pt x="339" y="59"/>
                      <a:pt x="339" y="59"/>
                    </a:cubicBezTo>
                    <a:cubicBezTo>
                      <a:pt x="334" y="59"/>
                      <a:pt x="334" y="59"/>
                      <a:pt x="334" y="59"/>
                    </a:cubicBezTo>
                    <a:cubicBezTo>
                      <a:pt x="316" y="0"/>
                      <a:pt x="316" y="0"/>
                      <a:pt x="316" y="0"/>
                    </a:cubicBezTo>
                    <a:cubicBezTo>
                      <a:pt x="322" y="0"/>
                      <a:pt x="322" y="0"/>
                      <a:pt x="322" y="0"/>
                    </a:cubicBezTo>
                    <a:cubicBezTo>
                      <a:pt x="335" y="46"/>
                      <a:pt x="335" y="46"/>
                      <a:pt x="335" y="46"/>
                    </a:cubicBezTo>
                    <a:cubicBezTo>
                      <a:pt x="336" y="47"/>
                      <a:pt x="336" y="48"/>
                      <a:pt x="336" y="49"/>
                    </a:cubicBezTo>
                    <a:cubicBezTo>
                      <a:pt x="336" y="50"/>
                      <a:pt x="336" y="51"/>
                      <a:pt x="337" y="52"/>
                    </a:cubicBezTo>
                    <a:cubicBezTo>
                      <a:pt x="337" y="52"/>
                      <a:pt x="337" y="52"/>
                      <a:pt x="337" y="52"/>
                    </a:cubicBezTo>
                    <a:cubicBezTo>
                      <a:pt x="337" y="51"/>
                      <a:pt x="337" y="49"/>
                      <a:pt x="338" y="46"/>
                    </a:cubicBezTo>
                    <a:cubicBezTo>
                      <a:pt x="352" y="0"/>
                      <a:pt x="352" y="0"/>
                      <a:pt x="352" y="0"/>
                    </a:cubicBezTo>
                    <a:cubicBezTo>
                      <a:pt x="356" y="0"/>
                      <a:pt x="356" y="0"/>
                      <a:pt x="356" y="0"/>
                    </a:cubicBezTo>
                    <a:cubicBezTo>
                      <a:pt x="369" y="46"/>
                      <a:pt x="369" y="46"/>
                      <a:pt x="369" y="46"/>
                    </a:cubicBezTo>
                    <a:cubicBezTo>
                      <a:pt x="370" y="47"/>
                      <a:pt x="370" y="48"/>
                      <a:pt x="370" y="49"/>
                    </a:cubicBezTo>
                    <a:cubicBezTo>
                      <a:pt x="370" y="50"/>
                      <a:pt x="370" y="51"/>
                      <a:pt x="370" y="52"/>
                    </a:cubicBezTo>
                    <a:cubicBezTo>
                      <a:pt x="371" y="52"/>
                      <a:pt x="371" y="52"/>
                      <a:pt x="371" y="52"/>
                    </a:cubicBezTo>
                    <a:cubicBezTo>
                      <a:pt x="371" y="51"/>
                      <a:pt x="371" y="51"/>
                      <a:pt x="371" y="50"/>
                    </a:cubicBezTo>
                    <a:cubicBezTo>
                      <a:pt x="371" y="49"/>
                      <a:pt x="371" y="48"/>
                      <a:pt x="372" y="48"/>
                    </a:cubicBezTo>
                    <a:cubicBezTo>
                      <a:pt x="385" y="0"/>
                      <a:pt x="385" y="0"/>
                      <a:pt x="385" y="0"/>
                    </a:cubicBezTo>
                    <a:cubicBezTo>
                      <a:pt x="390" y="0"/>
                      <a:pt x="390" y="0"/>
                      <a:pt x="390" y="0"/>
                    </a:cubicBezTo>
                    <a:lnTo>
                      <a:pt x="373" y="59"/>
                    </a:lnTo>
                    <a:close/>
                    <a:moveTo>
                      <a:pt x="400" y="59"/>
                    </a:moveTo>
                    <a:cubicBezTo>
                      <a:pt x="400" y="0"/>
                      <a:pt x="400" y="0"/>
                      <a:pt x="400" y="0"/>
                    </a:cubicBezTo>
                    <a:cubicBezTo>
                      <a:pt x="429" y="0"/>
                      <a:pt x="429" y="0"/>
                      <a:pt x="429" y="0"/>
                    </a:cubicBezTo>
                    <a:cubicBezTo>
                      <a:pt x="429" y="5"/>
                      <a:pt x="429" y="5"/>
                      <a:pt x="429" y="5"/>
                    </a:cubicBezTo>
                    <a:cubicBezTo>
                      <a:pt x="405" y="5"/>
                      <a:pt x="405" y="5"/>
                      <a:pt x="405" y="5"/>
                    </a:cubicBezTo>
                    <a:cubicBezTo>
                      <a:pt x="405" y="27"/>
                      <a:pt x="405" y="27"/>
                      <a:pt x="405" y="27"/>
                    </a:cubicBezTo>
                    <a:cubicBezTo>
                      <a:pt x="427" y="27"/>
                      <a:pt x="427" y="27"/>
                      <a:pt x="427" y="27"/>
                    </a:cubicBezTo>
                    <a:cubicBezTo>
                      <a:pt x="427" y="32"/>
                      <a:pt x="427" y="32"/>
                      <a:pt x="427" y="32"/>
                    </a:cubicBezTo>
                    <a:cubicBezTo>
                      <a:pt x="405" y="32"/>
                      <a:pt x="405" y="32"/>
                      <a:pt x="405" y="32"/>
                    </a:cubicBezTo>
                    <a:cubicBezTo>
                      <a:pt x="405" y="54"/>
                      <a:pt x="405" y="54"/>
                      <a:pt x="405" y="54"/>
                    </a:cubicBezTo>
                    <a:cubicBezTo>
                      <a:pt x="430" y="54"/>
                      <a:pt x="430" y="54"/>
                      <a:pt x="430" y="54"/>
                    </a:cubicBezTo>
                    <a:cubicBezTo>
                      <a:pt x="430" y="59"/>
                      <a:pt x="430" y="59"/>
                      <a:pt x="430" y="59"/>
                    </a:cubicBezTo>
                    <a:lnTo>
                      <a:pt x="400" y="59"/>
                    </a:lnTo>
                    <a:close/>
                    <a:moveTo>
                      <a:pt x="442" y="59"/>
                    </a:moveTo>
                    <a:cubicBezTo>
                      <a:pt x="442" y="0"/>
                      <a:pt x="442" y="0"/>
                      <a:pt x="442" y="0"/>
                    </a:cubicBezTo>
                    <a:cubicBezTo>
                      <a:pt x="448" y="0"/>
                      <a:pt x="448" y="0"/>
                      <a:pt x="448" y="0"/>
                    </a:cubicBezTo>
                    <a:cubicBezTo>
                      <a:pt x="448" y="54"/>
                      <a:pt x="448" y="54"/>
                      <a:pt x="448" y="54"/>
                    </a:cubicBezTo>
                    <a:cubicBezTo>
                      <a:pt x="472" y="54"/>
                      <a:pt x="472" y="54"/>
                      <a:pt x="472" y="54"/>
                    </a:cubicBezTo>
                    <a:cubicBezTo>
                      <a:pt x="472" y="59"/>
                      <a:pt x="472" y="59"/>
                      <a:pt x="472" y="59"/>
                    </a:cubicBezTo>
                    <a:lnTo>
                      <a:pt x="442" y="59"/>
                    </a:ln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dirty="0">
                  <a:solidFill>
                    <a:schemeClr val="bg1"/>
                  </a:solidFill>
                  <a:latin typeface="Segoe UI Semilight"/>
                </a:endParaRPr>
              </a:p>
            </p:txBody>
          </p:sp>
        </p:grpSp>
        <p:grpSp>
          <p:nvGrpSpPr>
            <p:cNvPr id="27" name="Group 26">
              <a:extLst>
                <a:ext uri="{FF2B5EF4-FFF2-40B4-BE49-F238E27FC236}">
                  <a16:creationId xmlns:a16="http://schemas.microsoft.com/office/drawing/2014/main" id="{8331064F-0FF9-498E-8D37-6F74F4D13FE9}"/>
                </a:ext>
              </a:extLst>
            </p:cNvPr>
            <p:cNvGrpSpPr/>
            <p:nvPr userDrawn="1"/>
          </p:nvGrpSpPr>
          <p:grpSpPr>
            <a:xfrm>
              <a:off x="475975" y="4802017"/>
              <a:ext cx="4030198" cy="311162"/>
              <a:chOff x="475975" y="2438567"/>
              <a:chExt cx="4030198" cy="311162"/>
            </a:xfrm>
          </p:grpSpPr>
          <p:sp>
            <p:nvSpPr>
              <p:cNvPr id="39" name="Freeform 245">
                <a:extLst>
                  <a:ext uri="{FF2B5EF4-FFF2-40B4-BE49-F238E27FC236}">
                    <a16:creationId xmlns:a16="http://schemas.microsoft.com/office/drawing/2014/main" id="{BD62AF42-937F-4518-9357-0EF49406E011}"/>
                  </a:ext>
                </a:extLst>
              </p:cNvPr>
              <p:cNvSpPr>
                <a:spLocks noEditPoints="1"/>
              </p:cNvSpPr>
              <p:nvPr/>
            </p:nvSpPr>
            <p:spPr bwMode="auto">
              <a:xfrm rot="16200000">
                <a:off x="1905688" y="1944514"/>
                <a:ext cx="248183" cy="1299269"/>
              </a:xfrm>
              <a:custGeom>
                <a:avLst/>
                <a:gdLst>
                  <a:gd name="T0" fmla="*/ 32 w 90"/>
                  <a:gd name="T1" fmla="*/ 20 h 469"/>
                  <a:gd name="T2" fmla="*/ 7 w 90"/>
                  <a:gd name="T3" fmla="*/ 32 h 469"/>
                  <a:gd name="T4" fmla="*/ 30 w 90"/>
                  <a:gd name="T5" fmla="*/ 68 h 469"/>
                  <a:gd name="T6" fmla="*/ 33 w 90"/>
                  <a:gd name="T7" fmla="*/ 33 h 469"/>
                  <a:gd name="T8" fmla="*/ 25 w 90"/>
                  <a:gd name="T9" fmla="*/ 32 h 469"/>
                  <a:gd name="T10" fmla="*/ 11 w 90"/>
                  <a:gd name="T11" fmla="*/ 60 h 469"/>
                  <a:gd name="T12" fmla="*/ 78 w 90"/>
                  <a:gd name="T13" fmla="*/ 5 h 469"/>
                  <a:gd name="T14" fmla="*/ 78 w 90"/>
                  <a:gd name="T15" fmla="*/ 40 h 469"/>
                  <a:gd name="T16" fmla="*/ 33 w 90"/>
                  <a:gd name="T17" fmla="*/ 0 h 469"/>
                  <a:gd name="T18" fmla="*/ 74 w 90"/>
                  <a:gd name="T19" fmla="*/ 19 h 469"/>
                  <a:gd name="T20" fmla="*/ 90 w 90"/>
                  <a:gd name="T21" fmla="*/ 55 h 469"/>
                  <a:gd name="T22" fmla="*/ 57 w 90"/>
                  <a:gd name="T23" fmla="*/ 68 h 469"/>
                  <a:gd name="T24" fmla="*/ 54 w 90"/>
                  <a:gd name="T25" fmla="*/ 84 h 469"/>
                  <a:gd name="T26" fmla="*/ 82 w 90"/>
                  <a:gd name="T27" fmla="*/ 62 h 469"/>
                  <a:gd name="T28" fmla="*/ 90 w 90"/>
                  <a:gd name="T29" fmla="*/ 150 h 469"/>
                  <a:gd name="T30" fmla="*/ 47 w 90"/>
                  <a:gd name="T31" fmla="*/ 163 h 469"/>
                  <a:gd name="T32" fmla="*/ 44 w 90"/>
                  <a:gd name="T33" fmla="*/ 180 h 469"/>
                  <a:gd name="T34" fmla="*/ 1 w 90"/>
                  <a:gd name="T35" fmla="*/ 159 h 469"/>
                  <a:gd name="T36" fmla="*/ 70 w 90"/>
                  <a:gd name="T37" fmla="*/ 121 h 469"/>
                  <a:gd name="T38" fmla="*/ 71 w 90"/>
                  <a:gd name="T39" fmla="*/ 129 h 469"/>
                  <a:gd name="T40" fmla="*/ 33 w 90"/>
                  <a:gd name="T41" fmla="*/ 142 h 469"/>
                  <a:gd name="T42" fmla="*/ 27 w 90"/>
                  <a:gd name="T43" fmla="*/ 92 h 469"/>
                  <a:gd name="T44" fmla="*/ 34 w 90"/>
                  <a:gd name="T45" fmla="*/ 248 h 469"/>
                  <a:gd name="T46" fmla="*/ 28 w 90"/>
                  <a:gd name="T47" fmla="*/ 225 h 469"/>
                  <a:gd name="T48" fmla="*/ 32 w 90"/>
                  <a:gd name="T49" fmla="*/ 211 h 469"/>
                  <a:gd name="T50" fmla="*/ 0 w 90"/>
                  <a:gd name="T51" fmla="*/ 221 h 469"/>
                  <a:gd name="T52" fmla="*/ 14 w 90"/>
                  <a:gd name="T53" fmla="*/ 258 h 469"/>
                  <a:gd name="T54" fmla="*/ 35 w 90"/>
                  <a:gd name="T55" fmla="*/ 246 h 469"/>
                  <a:gd name="T56" fmla="*/ 21 w 90"/>
                  <a:gd name="T57" fmla="*/ 253 h 469"/>
                  <a:gd name="T58" fmla="*/ 72 w 90"/>
                  <a:gd name="T59" fmla="*/ 196 h 469"/>
                  <a:gd name="T60" fmla="*/ 68 w 90"/>
                  <a:gd name="T61" fmla="*/ 205 h 469"/>
                  <a:gd name="T62" fmla="*/ 52 w 90"/>
                  <a:gd name="T63" fmla="*/ 203 h 469"/>
                  <a:gd name="T64" fmla="*/ 66 w 90"/>
                  <a:gd name="T65" fmla="*/ 223 h 469"/>
                  <a:gd name="T66" fmla="*/ 74 w 90"/>
                  <a:gd name="T67" fmla="*/ 239 h 469"/>
                  <a:gd name="T68" fmla="*/ 52 w 90"/>
                  <a:gd name="T69" fmla="*/ 208 h 469"/>
                  <a:gd name="T70" fmla="*/ 87 w 90"/>
                  <a:gd name="T71" fmla="*/ 244 h 469"/>
                  <a:gd name="T72" fmla="*/ 85 w 90"/>
                  <a:gd name="T73" fmla="*/ 259 h 469"/>
                  <a:gd name="T74" fmla="*/ 59 w 90"/>
                  <a:gd name="T75" fmla="*/ 272 h 469"/>
                  <a:gd name="T76" fmla="*/ 41 w 90"/>
                  <a:gd name="T77" fmla="*/ 254 h 469"/>
                  <a:gd name="T78" fmla="*/ 84 w 90"/>
                  <a:gd name="T79" fmla="*/ 206 h 469"/>
                  <a:gd name="T80" fmla="*/ 81 w 90"/>
                  <a:gd name="T81" fmla="*/ 230 h 469"/>
                  <a:gd name="T82" fmla="*/ 87 w 90"/>
                  <a:gd name="T83" fmla="*/ 344 h 469"/>
                  <a:gd name="T84" fmla="*/ 85 w 90"/>
                  <a:gd name="T85" fmla="*/ 358 h 469"/>
                  <a:gd name="T86" fmla="*/ 1 w 90"/>
                  <a:gd name="T87" fmla="*/ 354 h 469"/>
                  <a:gd name="T88" fmla="*/ 34 w 90"/>
                  <a:gd name="T89" fmla="*/ 300 h 469"/>
                  <a:gd name="T90" fmla="*/ 72 w 90"/>
                  <a:gd name="T91" fmla="*/ 292 h 469"/>
                  <a:gd name="T92" fmla="*/ 38 w 90"/>
                  <a:gd name="T93" fmla="*/ 305 h 469"/>
                  <a:gd name="T94" fmla="*/ 82 w 90"/>
                  <a:gd name="T95" fmla="*/ 444 h 469"/>
                  <a:gd name="T96" fmla="*/ 87 w 90"/>
                  <a:gd name="T97" fmla="*/ 448 h 469"/>
                  <a:gd name="T98" fmla="*/ 47 w 90"/>
                  <a:gd name="T99" fmla="*/ 455 h 469"/>
                  <a:gd name="T100" fmla="*/ 44 w 90"/>
                  <a:gd name="T101" fmla="*/ 450 h 469"/>
                  <a:gd name="T102" fmla="*/ 5 w 90"/>
                  <a:gd name="T103" fmla="*/ 444 h 469"/>
                  <a:gd name="T104" fmla="*/ 65 w 90"/>
                  <a:gd name="T105" fmla="*/ 392 h 469"/>
                  <a:gd name="T106" fmla="*/ 71 w 90"/>
                  <a:gd name="T107" fmla="*/ 399 h 469"/>
                  <a:gd name="T108" fmla="*/ 69 w 90"/>
                  <a:gd name="T109" fmla="*/ 428 h 469"/>
                  <a:gd name="T110" fmla="*/ 33 w 90"/>
                  <a:gd name="T111" fmla="*/ 40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469">
                    <a:moveTo>
                      <a:pt x="33" y="33"/>
                    </a:moveTo>
                    <a:cubicBezTo>
                      <a:pt x="34" y="31"/>
                      <a:pt x="35" y="25"/>
                      <a:pt x="35" y="21"/>
                    </a:cubicBezTo>
                    <a:cubicBezTo>
                      <a:pt x="34" y="19"/>
                      <a:pt x="34" y="18"/>
                      <a:pt x="33" y="18"/>
                    </a:cubicBezTo>
                    <a:cubicBezTo>
                      <a:pt x="33" y="18"/>
                      <a:pt x="32" y="19"/>
                      <a:pt x="32" y="20"/>
                    </a:cubicBezTo>
                    <a:cubicBezTo>
                      <a:pt x="31" y="24"/>
                      <a:pt x="30" y="25"/>
                      <a:pt x="28" y="26"/>
                    </a:cubicBezTo>
                    <a:cubicBezTo>
                      <a:pt x="6" y="27"/>
                      <a:pt x="6" y="27"/>
                      <a:pt x="6" y="27"/>
                    </a:cubicBezTo>
                    <a:cubicBezTo>
                      <a:pt x="2" y="27"/>
                      <a:pt x="0" y="28"/>
                      <a:pt x="0" y="29"/>
                    </a:cubicBezTo>
                    <a:cubicBezTo>
                      <a:pt x="0" y="30"/>
                      <a:pt x="3" y="32"/>
                      <a:pt x="7" y="32"/>
                    </a:cubicBezTo>
                    <a:cubicBezTo>
                      <a:pt x="7" y="65"/>
                      <a:pt x="7" y="65"/>
                      <a:pt x="7" y="65"/>
                    </a:cubicBezTo>
                    <a:cubicBezTo>
                      <a:pt x="7" y="67"/>
                      <a:pt x="7" y="68"/>
                      <a:pt x="8" y="68"/>
                    </a:cubicBezTo>
                    <a:cubicBezTo>
                      <a:pt x="9" y="68"/>
                      <a:pt x="10" y="67"/>
                      <a:pt x="11" y="63"/>
                    </a:cubicBezTo>
                    <a:cubicBezTo>
                      <a:pt x="13" y="64"/>
                      <a:pt x="23" y="66"/>
                      <a:pt x="30" y="68"/>
                    </a:cubicBezTo>
                    <a:cubicBezTo>
                      <a:pt x="31" y="68"/>
                      <a:pt x="32" y="69"/>
                      <a:pt x="33" y="69"/>
                    </a:cubicBezTo>
                    <a:cubicBezTo>
                      <a:pt x="34" y="69"/>
                      <a:pt x="35" y="65"/>
                      <a:pt x="35" y="63"/>
                    </a:cubicBezTo>
                    <a:cubicBezTo>
                      <a:pt x="35" y="61"/>
                      <a:pt x="34" y="61"/>
                      <a:pt x="34" y="59"/>
                    </a:cubicBezTo>
                    <a:lnTo>
                      <a:pt x="33" y="33"/>
                    </a:lnTo>
                    <a:close/>
                    <a:moveTo>
                      <a:pt x="11" y="60"/>
                    </a:moveTo>
                    <a:cubicBezTo>
                      <a:pt x="10" y="57"/>
                      <a:pt x="9" y="57"/>
                      <a:pt x="9" y="54"/>
                    </a:cubicBezTo>
                    <a:cubicBezTo>
                      <a:pt x="9" y="32"/>
                      <a:pt x="9" y="32"/>
                      <a:pt x="9" y="32"/>
                    </a:cubicBezTo>
                    <a:cubicBezTo>
                      <a:pt x="25" y="32"/>
                      <a:pt x="25" y="32"/>
                      <a:pt x="25" y="32"/>
                    </a:cubicBezTo>
                    <a:cubicBezTo>
                      <a:pt x="29" y="32"/>
                      <a:pt x="29" y="32"/>
                      <a:pt x="29" y="32"/>
                    </a:cubicBezTo>
                    <a:cubicBezTo>
                      <a:pt x="30" y="32"/>
                      <a:pt x="30" y="33"/>
                      <a:pt x="31" y="33"/>
                    </a:cubicBezTo>
                    <a:cubicBezTo>
                      <a:pt x="31" y="61"/>
                      <a:pt x="31" y="61"/>
                      <a:pt x="31" y="61"/>
                    </a:cubicBezTo>
                    <a:lnTo>
                      <a:pt x="11" y="60"/>
                    </a:lnTo>
                    <a:close/>
                    <a:moveTo>
                      <a:pt x="74" y="19"/>
                    </a:moveTo>
                    <a:cubicBezTo>
                      <a:pt x="73" y="16"/>
                      <a:pt x="72" y="15"/>
                      <a:pt x="72" y="14"/>
                    </a:cubicBezTo>
                    <a:cubicBezTo>
                      <a:pt x="72" y="11"/>
                      <a:pt x="76" y="4"/>
                      <a:pt x="77" y="4"/>
                    </a:cubicBezTo>
                    <a:cubicBezTo>
                      <a:pt x="77" y="4"/>
                      <a:pt x="78" y="4"/>
                      <a:pt x="78" y="5"/>
                    </a:cubicBezTo>
                    <a:cubicBezTo>
                      <a:pt x="78" y="6"/>
                      <a:pt x="77" y="6"/>
                      <a:pt x="77" y="7"/>
                    </a:cubicBezTo>
                    <a:cubicBezTo>
                      <a:pt x="77" y="11"/>
                      <a:pt x="77" y="16"/>
                      <a:pt x="77" y="21"/>
                    </a:cubicBezTo>
                    <a:cubicBezTo>
                      <a:pt x="77" y="25"/>
                      <a:pt x="77" y="30"/>
                      <a:pt x="77" y="35"/>
                    </a:cubicBezTo>
                    <a:cubicBezTo>
                      <a:pt x="77" y="38"/>
                      <a:pt x="78" y="37"/>
                      <a:pt x="78" y="40"/>
                    </a:cubicBezTo>
                    <a:cubicBezTo>
                      <a:pt x="78" y="42"/>
                      <a:pt x="78" y="46"/>
                      <a:pt x="76" y="46"/>
                    </a:cubicBezTo>
                    <a:cubicBezTo>
                      <a:pt x="76" y="46"/>
                      <a:pt x="75" y="45"/>
                      <a:pt x="74" y="44"/>
                    </a:cubicBezTo>
                    <a:cubicBezTo>
                      <a:pt x="58" y="36"/>
                      <a:pt x="44" y="22"/>
                      <a:pt x="35" y="3"/>
                    </a:cubicBezTo>
                    <a:cubicBezTo>
                      <a:pt x="34" y="2"/>
                      <a:pt x="33" y="1"/>
                      <a:pt x="33" y="0"/>
                    </a:cubicBezTo>
                    <a:cubicBezTo>
                      <a:pt x="33" y="0"/>
                      <a:pt x="33" y="0"/>
                      <a:pt x="33" y="0"/>
                    </a:cubicBezTo>
                    <a:cubicBezTo>
                      <a:pt x="34" y="0"/>
                      <a:pt x="35" y="1"/>
                      <a:pt x="36" y="3"/>
                    </a:cubicBezTo>
                    <a:cubicBezTo>
                      <a:pt x="45" y="16"/>
                      <a:pt x="63" y="32"/>
                      <a:pt x="75" y="37"/>
                    </a:cubicBezTo>
                    <a:lnTo>
                      <a:pt x="74" y="19"/>
                    </a:lnTo>
                    <a:close/>
                    <a:moveTo>
                      <a:pt x="82" y="62"/>
                    </a:moveTo>
                    <a:cubicBezTo>
                      <a:pt x="83" y="62"/>
                      <a:pt x="85" y="59"/>
                      <a:pt x="87" y="53"/>
                    </a:cubicBezTo>
                    <a:cubicBezTo>
                      <a:pt x="88" y="52"/>
                      <a:pt x="88" y="51"/>
                      <a:pt x="89" y="51"/>
                    </a:cubicBezTo>
                    <a:cubicBezTo>
                      <a:pt x="89" y="51"/>
                      <a:pt x="90" y="52"/>
                      <a:pt x="90" y="55"/>
                    </a:cubicBezTo>
                    <a:cubicBezTo>
                      <a:pt x="89" y="59"/>
                      <a:pt x="88" y="62"/>
                      <a:pt x="88" y="65"/>
                    </a:cubicBezTo>
                    <a:cubicBezTo>
                      <a:pt x="87" y="68"/>
                      <a:pt x="86" y="68"/>
                      <a:pt x="85" y="68"/>
                    </a:cubicBezTo>
                    <a:cubicBezTo>
                      <a:pt x="84" y="68"/>
                      <a:pt x="83" y="68"/>
                      <a:pt x="82" y="68"/>
                    </a:cubicBezTo>
                    <a:cubicBezTo>
                      <a:pt x="57" y="68"/>
                      <a:pt x="57" y="68"/>
                      <a:pt x="57" y="68"/>
                    </a:cubicBezTo>
                    <a:cubicBezTo>
                      <a:pt x="57" y="69"/>
                      <a:pt x="57" y="70"/>
                      <a:pt x="57" y="71"/>
                    </a:cubicBezTo>
                    <a:cubicBezTo>
                      <a:pt x="57" y="76"/>
                      <a:pt x="59" y="74"/>
                      <a:pt x="59" y="81"/>
                    </a:cubicBezTo>
                    <a:cubicBezTo>
                      <a:pt x="59" y="83"/>
                      <a:pt x="59" y="87"/>
                      <a:pt x="57" y="87"/>
                    </a:cubicBezTo>
                    <a:cubicBezTo>
                      <a:pt x="56" y="87"/>
                      <a:pt x="55" y="86"/>
                      <a:pt x="54" y="84"/>
                    </a:cubicBezTo>
                    <a:cubicBezTo>
                      <a:pt x="54" y="68"/>
                      <a:pt x="54" y="68"/>
                      <a:pt x="54" y="68"/>
                    </a:cubicBezTo>
                    <a:cubicBezTo>
                      <a:pt x="40" y="67"/>
                      <a:pt x="38" y="64"/>
                      <a:pt x="38" y="63"/>
                    </a:cubicBezTo>
                    <a:cubicBezTo>
                      <a:pt x="38" y="62"/>
                      <a:pt x="39" y="62"/>
                      <a:pt x="42" y="62"/>
                    </a:cubicBezTo>
                    <a:lnTo>
                      <a:pt x="82" y="62"/>
                    </a:lnTo>
                    <a:close/>
                    <a:moveTo>
                      <a:pt x="82" y="157"/>
                    </a:moveTo>
                    <a:cubicBezTo>
                      <a:pt x="83" y="157"/>
                      <a:pt x="86" y="152"/>
                      <a:pt x="87" y="148"/>
                    </a:cubicBezTo>
                    <a:cubicBezTo>
                      <a:pt x="88" y="147"/>
                      <a:pt x="88" y="146"/>
                      <a:pt x="89" y="146"/>
                    </a:cubicBezTo>
                    <a:cubicBezTo>
                      <a:pt x="89" y="146"/>
                      <a:pt x="90" y="147"/>
                      <a:pt x="90" y="150"/>
                    </a:cubicBezTo>
                    <a:cubicBezTo>
                      <a:pt x="89" y="154"/>
                      <a:pt x="88" y="158"/>
                      <a:pt x="87" y="161"/>
                    </a:cubicBezTo>
                    <a:cubicBezTo>
                      <a:pt x="87" y="163"/>
                      <a:pt x="86" y="164"/>
                      <a:pt x="85" y="164"/>
                    </a:cubicBezTo>
                    <a:cubicBezTo>
                      <a:pt x="84" y="164"/>
                      <a:pt x="83" y="163"/>
                      <a:pt x="82" y="163"/>
                    </a:cubicBezTo>
                    <a:cubicBezTo>
                      <a:pt x="47" y="163"/>
                      <a:pt x="47" y="163"/>
                      <a:pt x="47" y="163"/>
                    </a:cubicBezTo>
                    <a:cubicBezTo>
                      <a:pt x="47" y="168"/>
                      <a:pt x="47" y="168"/>
                      <a:pt x="47" y="168"/>
                    </a:cubicBezTo>
                    <a:cubicBezTo>
                      <a:pt x="48" y="173"/>
                      <a:pt x="50" y="171"/>
                      <a:pt x="50" y="177"/>
                    </a:cubicBezTo>
                    <a:cubicBezTo>
                      <a:pt x="50" y="179"/>
                      <a:pt x="50" y="183"/>
                      <a:pt x="47" y="183"/>
                    </a:cubicBezTo>
                    <a:cubicBezTo>
                      <a:pt x="45" y="183"/>
                      <a:pt x="44" y="182"/>
                      <a:pt x="44" y="180"/>
                    </a:cubicBezTo>
                    <a:cubicBezTo>
                      <a:pt x="44" y="163"/>
                      <a:pt x="44" y="163"/>
                      <a:pt x="44" y="163"/>
                    </a:cubicBezTo>
                    <a:cubicBezTo>
                      <a:pt x="16" y="163"/>
                      <a:pt x="16" y="163"/>
                      <a:pt x="16" y="163"/>
                    </a:cubicBezTo>
                    <a:cubicBezTo>
                      <a:pt x="10" y="163"/>
                      <a:pt x="6" y="162"/>
                      <a:pt x="2" y="161"/>
                    </a:cubicBezTo>
                    <a:cubicBezTo>
                      <a:pt x="1" y="160"/>
                      <a:pt x="1" y="159"/>
                      <a:pt x="1" y="159"/>
                    </a:cubicBezTo>
                    <a:cubicBezTo>
                      <a:pt x="1" y="158"/>
                      <a:pt x="2" y="157"/>
                      <a:pt x="5" y="157"/>
                    </a:cubicBezTo>
                    <a:lnTo>
                      <a:pt x="82" y="157"/>
                    </a:lnTo>
                    <a:close/>
                    <a:moveTo>
                      <a:pt x="30" y="94"/>
                    </a:moveTo>
                    <a:cubicBezTo>
                      <a:pt x="37" y="102"/>
                      <a:pt x="53" y="116"/>
                      <a:pt x="70" y="121"/>
                    </a:cubicBezTo>
                    <a:cubicBezTo>
                      <a:pt x="71" y="121"/>
                      <a:pt x="72" y="121"/>
                      <a:pt x="76" y="116"/>
                    </a:cubicBezTo>
                    <a:cubicBezTo>
                      <a:pt x="77" y="114"/>
                      <a:pt x="78" y="114"/>
                      <a:pt x="78" y="116"/>
                    </a:cubicBezTo>
                    <a:cubicBezTo>
                      <a:pt x="78" y="117"/>
                      <a:pt x="78" y="118"/>
                      <a:pt x="78" y="120"/>
                    </a:cubicBezTo>
                    <a:cubicBezTo>
                      <a:pt x="74" y="127"/>
                      <a:pt x="73" y="129"/>
                      <a:pt x="71" y="129"/>
                    </a:cubicBezTo>
                    <a:cubicBezTo>
                      <a:pt x="70" y="129"/>
                      <a:pt x="68" y="128"/>
                      <a:pt x="57" y="122"/>
                    </a:cubicBezTo>
                    <a:cubicBezTo>
                      <a:pt x="53" y="124"/>
                      <a:pt x="50" y="128"/>
                      <a:pt x="46" y="132"/>
                    </a:cubicBezTo>
                    <a:cubicBezTo>
                      <a:pt x="43" y="136"/>
                      <a:pt x="44" y="137"/>
                      <a:pt x="37" y="140"/>
                    </a:cubicBezTo>
                    <a:cubicBezTo>
                      <a:pt x="35" y="141"/>
                      <a:pt x="34" y="142"/>
                      <a:pt x="33" y="142"/>
                    </a:cubicBezTo>
                    <a:cubicBezTo>
                      <a:pt x="31" y="142"/>
                      <a:pt x="30" y="141"/>
                      <a:pt x="30" y="140"/>
                    </a:cubicBezTo>
                    <a:cubicBezTo>
                      <a:pt x="30" y="139"/>
                      <a:pt x="30" y="138"/>
                      <a:pt x="31" y="138"/>
                    </a:cubicBezTo>
                    <a:cubicBezTo>
                      <a:pt x="35" y="134"/>
                      <a:pt x="44" y="128"/>
                      <a:pt x="54" y="120"/>
                    </a:cubicBezTo>
                    <a:cubicBezTo>
                      <a:pt x="39" y="110"/>
                      <a:pt x="27" y="94"/>
                      <a:pt x="27" y="92"/>
                    </a:cubicBezTo>
                    <a:cubicBezTo>
                      <a:pt x="27" y="92"/>
                      <a:pt x="27" y="92"/>
                      <a:pt x="27" y="92"/>
                    </a:cubicBezTo>
                    <a:cubicBezTo>
                      <a:pt x="28" y="92"/>
                      <a:pt x="28" y="92"/>
                      <a:pt x="30" y="94"/>
                    </a:cubicBezTo>
                    <a:close/>
                    <a:moveTo>
                      <a:pt x="35" y="246"/>
                    </a:moveTo>
                    <a:cubicBezTo>
                      <a:pt x="34" y="246"/>
                      <a:pt x="34" y="247"/>
                      <a:pt x="34" y="248"/>
                    </a:cubicBezTo>
                    <a:cubicBezTo>
                      <a:pt x="33" y="251"/>
                      <a:pt x="31" y="253"/>
                      <a:pt x="30" y="253"/>
                    </a:cubicBezTo>
                    <a:cubicBezTo>
                      <a:pt x="24" y="253"/>
                      <a:pt x="24" y="253"/>
                      <a:pt x="24" y="253"/>
                    </a:cubicBezTo>
                    <a:cubicBezTo>
                      <a:pt x="23" y="225"/>
                      <a:pt x="23" y="225"/>
                      <a:pt x="23" y="225"/>
                    </a:cubicBezTo>
                    <a:cubicBezTo>
                      <a:pt x="28" y="225"/>
                      <a:pt x="28" y="225"/>
                      <a:pt x="28" y="225"/>
                    </a:cubicBezTo>
                    <a:cubicBezTo>
                      <a:pt x="29" y="225"/>
                      <a:pt x="30" y="225"/>
                      <a:pt x="30" y="225"/>
                    </a:cubicBezTo>
                    <a:cubicBezTo>
                      <a:pt x="31" y="225"/>
                      <a:pt x="32" y="224"/>
                      <a:pt x="32" y="221"/>
                    </a:cubicBezTo>
                    <a:cubicBezTo>
                      <a:pt x="32" y="220"/>
                      <a:pt x="33" y="217"/>
                      <a:pt x="33" y="215"/>
                    </a:cubicBezTo>
                    <a:cubicBezTo>
                      <a:pt x="33" y="214"/>
                      <a:pt x="32" y="211"/>
                      <a:pt x="32" y="211"/>
                    </a:cubicBezTo>
                    <a:cubicBezTo>
                      <a:pt x="31" y="211"/>
                      <a:pt x="31" y="212"/>
                      <a:pt x="31" y="213"/>
                    </a:cubicBezTo>
                    <a:cubicBezTo>
                      <a:pt x="30" y="216"/>
                      <a:pt x="28" y="219"/>
                      <a:pt x="27" y="219"/>
                    </a:cubicBezTo>
                    <a:cubicBezTo>
                      <a:pt x="4" y="219"/>
                      <a:pt x="4" y="219"/>
                      <a:pt x="4" y="219"/>
                    </a:cubicBezTo>
                    <a:cubicBezTo>
                      <a:pt x="1" y="219"/>
                      <a:pt x="0" y="220"/>
                      <a:pt x="0" y="221"/>
                    </a:cubicBezTo>
                    <a:cubicBezTo>
                      <a:pt x="0" y="222"/>
                      <a:pt x="3" y="224"/>
                      <a:pt x="6" y="224"/>
                    </a:cubicBezTo>
                    <a:cubicBezTo>
                      <a:pt x="6" y="253"/>
                      <a:pt x="6" y="253"/>
                      <a:pt x="6" y="253"/>
                    </a:cubicBezTo>
                    <a:cubicBezTo>
                      <a:pt x="3" y="253"/>
                      <a:pt x="2" y="254"/>
                      <a:pt x="2" y="255"/>
                    </a:cubicBezTo>
                    <a:cubicBezTo>
                      <a:pt x="2" y="257"/>
                      <a:pt x="7" y="258"/>
                      <a:pt x="14" y="258"/>
                    </a:cubicBezTo>
                    <a:cubicBezTo>
                      <a:pt x="31" y="258"/>
                      <a:pt x="31" y="258"/>
                      <a:pt x="31" y="258"/>
                    </a:cubicBezTo>
                    <a:cubicBezTo>
                      <a:pt x="32" y="258"/>
                      <a:pt x="32" y="259"/>
                      <a:pt x="33" y="259"/>
                    </a:cubicBezTo>
                    <a:cubicBezTo>
                      <a:pt x="35" y="259"/>
                      <a:pt x="36" y="250"/>
                      <a:pt x="36" y="249"/>
                    </a:cubicBezTo>
                    <a:cubicBezTo>
                      <a:pt x="36" y="248"/>
                      <a:pt x="36" y="246"/>
                      <a:pt x="35" y="246"/>
                    </a:cubicBezTo>
                    <a:close/>
                    <a:moveTo>
                      <a:pt x="9" y="253"/>
                    </a:moveTo>
                    <a:cubicBezTo>
                      <a:pt x="9" y="225"/>
                      <a:pt x="9" y="225"/>
                      <a:pt x="9" y="225"/>
                    </a:cubicBezTo>
                    <a:cubicBezTo>
                      <a:pt x="20" y="225"/>
                      <a:pt x="20" y="225"/>
                      <a:pt x="20" y="225"/>
                    </a:cubicBezTo>
                    <a:cubicBezTo>
                      <a:pt x="21" y="253"/>
                      <a:pt x="21" y="253"/>
                      <a:pt x="21" y="253"/>
                    </a:cubicBezTo>
                    <a:lnTo>
                      <a:pt x="9" y="253"/>
                    </a:lnTo>
                    <a:close/>
                    <a:moveTo>
                      <a:pt x="72" y="229"/>
                    </a:moveTo>
                    <a:cubicBezTo>
                      <a:pt x="71" y="220"/>
                      <a:pt x="71" y="214"/>
                      <a:pt x="71" y="210"/>
                    </a:cubicBezTo>
                    <a:cubicBezTo>
                      <a:pt x="71" y="205"/>
                      <a:pt x="71" y="201"/>
                      <a:pt x="72" y="196"/>
                    </a:cubicBezTo>
                    <a:cubicBezTo>
                      <a:pt x="72" y="196"/>
                      <a:pt x="72" y="195"/>
                      <a:pt x="72" y="194"/>
                    </a:cubicBezTo>
                    <a:cubicBezTo>
                      <a:pt x="72" y="194"/>
                      <a:pt x="72" y="193"/>
                      <a:pt x="72" y="193"/>
                    </a:cubicBezTo>
                    <a:cubicBezTo>
                      <a:pt x="71" y="193"/>
                      <a:pt x="67" y="201"/>
                      <a:pt x="67" y="202"/>
                    </a:cubicBezTo>
                    <a:cubicBezTo>
                      <a:pt x="67" y="203"/>
                      <a:pt x="68" y="203"/>
                      <a:pt x="68" y="205"/>
                    </a:cubicBezTo>
                    <a:cubicBezTo>
                      <a:pt x="68" y="210"/>
                      <a:pt x="69" y="213"/>
                      <a:pt x="69" y="217"/>
                    </a:cubicBezTo>
                    <a:cubicBezTo>
                      <a:pt x="68" y="218"/>
                      <a:pt x="67" y="218"/>
                      <a:pt x="66" y="218"/>
                    </a:cubicBezTo>
                    <a:cubicBezTo>
                      <a:pt x="66" y="218"/>
                      <a:pt x="65" y="218"/>
                      <a:pt x="64" y="217"/>
                    </a:cubicBezTo>
                    <a:cubicBezTo>
                      <a:pt x="63" y="207"/>
                      <a:pt x="58" y="203"/>
                      <a:pt x="52" y="203"/>
                    </a:cubicBezTo>
                    <a:cubicBezTo>
                      <a:pt x="45" y="203"/>
                      <a:pt x="39" y="209"/>
                      <a:pt x="39" y="220"/>
                    </a:cubicBezTo>
                    <a:cubicBezTo>
                      <a:pt x="39" y="231"/>
                      <a:pt x="46" y="237"/>
                      <a:pt x="52" y="237"/>
                    </a:cubicBezTo>
                    <a:cubicBezTo>
                      <a:pt x="57" y="237"/>
                      <a:pt x="63" y="232"/>
                      <a:pt x="64" y="222"/>
                    </a:cubicBezTo>
                    <a:cubicBezTo>
                      <a:pt x="65" y="222"/>
                      <a:pt x="66" y="223"/>
                      <a:pt x="66" y="223"/>
                    </a:cubicBezTo>
                    <a:cubicBezTo>
                      <a:pt x="67" y="223"/>
                      <a:pt x="68" y="222"/>
                      <a:pt x="69" y="221"/>
                    </a:cubicBezTo>
                    <a:cubicBezTo>
                      <a:pt x="70" y="226"/>
                      <a:pt x="70" y="233"/>
                      <a:pt x="70" y="241"/>
                    </a:cubicBezTo>
                    <a:cubicBezTo>
                      <a:pt x="70" y="243"/>
                      <a:pt x="71" y="245"/>
                      <a:pt x="72" y="245"/>
                    </a:cubicBezTo>
                    <a:cubicBezTo>
                      <a:pt x="72" y="245"/>
                      <a:pt x="74" y="244"/>
                      <a:pt x="74" y="239"/>
                    </a:cubicBezTo>
                    <a:cubicBezTo>
                      <a:pt x="74" y="232"/>
                      <a:pt x="73" y="234"/>
                      <a:pt x="72" y="229"/>
                    </a:cubicBezTo>
                    <a:close/>
                    <a:moveTo>
                      <a:pt x="52" y="231"/>
                    </a:moveTo>
                    <a:cubicBezTo>
                      <a:pt x="47" y="231"/>
                      <a:pt x="42" y="228"/>
                      <a:pt x="42" y="220"/>
                    </a:cubicBezTo>
                    <a:cubicBezTo>
                      <a:pt x="42" y="212"/>
                      <a:pt x="47" y="208"/>
                      <a:pt x="52" y="208"/>
                    </a:cubicBezTo>
                    <a:cubicBezTo>
                      <a:pt x="57" y="208"/>
                      <a:pt x="62" y="212"/>
                      <a:pt x="62" y="220"/>
                    </a:cubicBezTo>
                    <a:cubicBezTo>
                      <a:pt x="62" y="228"/>
                      <a:pt x="57" y="231"/>
                      <a:pt x="52" y="231"/>
                    </a:cubicBezTo>
                    <a:close/>
                    <a:moveTo>
                      <a:pt x="82" y="253"/>
                    </a:moveTo>
                    <a:cubicBezTo>
                      <a:pt x="83" y="253"/>
                      <a:pt x="85" y="250"/>
                      <a:pt x="87" y="244"/>
                    </a:cubicBezTo>
                    <a:cubicBezTo>
                      <a:pt x="88" y="243"/>
                      <a:pt x="88" y="242"/>
                      <a:pt x="89" y="242"/>
                    </a:cubicBezTo>
                    <a:cubicBezTo>
                      <a:pt x="89" y="242"/>
                      <a:pt x="90" y="243"/>
                      <a:pt x="90" y="246"/>
                    </a:cubicBezTo>
                    <a:cubicBezTo>
                      <a:pt x="89" y="250"/>
                      <a:pt x="88" y="253"/>
                      <a:pt x="88" y="256"/>
                    </a:cubicBezTo>
                    <a:cubicBezTo>
                      <a:pt x="87" y="258"/>
                      <a:pt x="86" y="259"/>
                      <a:pt x="85" y="259"/>
                    </a:cubicBezTo>
                    <a:cubicBezTo>
                      <a:pt x="84" y="259"/>
                      <a:pt x="83" y="259"/>
                      <a:pt x="82" y="259"/>
                    </a:cubicBezTo>
                    <a:cubicBezTo>
                      <a:pt x="57" y="259"/>
                      <a:pt x="57" y="259"/>
                      <a:pt x="57" y="259"/>
                    </a:cubicBezTo>
                    <a:cubicBezTo>
                      <a:pt x="57" y="260"/>
                      <a:pt x="57" y="261"/>
                      <a:pt x="57" y="262"/>
                    </a:cubicBezTo>
                    <a:cubicBezTo>
                      <a:pt x="58" y="267"/>
                      <a:pt x="59" y="265"/>
                      <a:pt x="59" y="272"/>
                    </a:cubicBezTo>
                    <a:cubicBezTo>
                      <a:pt x="59" y="274"/>
                      <a:pt x="59" y="278"/>
                      <a:pt x="57" y="278"/>
                    </a:cubicBezTo>
                    <a:cubicBezTo>
                      <a:pt x="56" y="278"/>
                      <a:pt x="55" y="276"/>
                      <a:pt x="54" y="275"/>
                    </a:cubicBezTo>
                    <a:cubicBezTo>
                      <a:pt x="54" y="259"/>
                      <a:pt x="54" y="259"/>
                      <a:pt x="54" y="259"/>
                    </a:cubicBezTo>
                    <a:cubicBezTo>
                      <a:pt x="44" y="258"/>
                      <a:pt x="41" y="255"/>
                      <a:pt x="41" y="254"/>
                    </a:cubicBezTo>
                    <a:cubicBezTo>
                      <a:pt x="41" y="253"/>
                      <a:pt x="42" y="253"/>
                      <a:pt x="45" y="253"/>
                    </a:cubicBezTo>
                    <a:lnTo>
                      <a:pt x="82" y="253"/>
                    </a:lnTo>
                    <a:close/>
                    <a:moveTo>
                      <a:pt x="79" y="214"/>
                    </a:moveTo>
                    <a:cubicBezTo>
                      <a:pt x="79" y="212"/>
                      <a:pt x="83" y="206"/>
                      <a:pt x="84" y="206"/>
                    </a:cubicBezTo>
                    <a:cubicBezTo>
                      <a:pt x="84" y="206"/>
                      <a:pt x="84" y="207"/>
                      <a:pt x="84" y="207"/>
                    </a:cubicBezTo>
                    <a:cubicBezTo>
                      <a:pt x="84" y="208"/>
                      <a:pt x="84" y="208"/>
                      <a:pt x="84" y="209"/>
                    </a:cubicBezTo>
                    <a:cubicBezTo>
                      <a:pt x="83" y="213"/>
                      <a:pt x="83" y="214"/>
                      <a:pt x="83" y="226"/>
                    </a:cubicBezTo>
                    <a:cubicBezTo>
                      <a:pt x="83" y="229"/>
                      <a:pt x="82" y="230"/>
                      <a:pt x="81" y="230"/>
                    </a:cubicBezTo>
                    <a:cubicBezTo>
                      <a:pt x="80" y="230"/>
                      <a:pt x="79" y="229"/>
                      <a:pt x="79" y="225"/>
                    </a:cubicBezTo>
                    <a:lnTo>
                      <a:pt x="79" y="214"/>
                    </a:lnTo>
                    <a:close/>
                    <a:moveTo>
                      <a:pt x="81" y="352"/>
                    </a:moveTo>
                    <a:cubicBezTo>
                      <a:pt x="82" y="352"/>
                      <a:pt x="85" y="349"/>
                      <a:pt x="87" y="344"/>
                    </a:cubicBezTo>
                    <a:cubicBezTo>
                      <a:pt x="88" y="343"/>
                      <a:pt x="88" y="342"/>
                      <a:pt x="89" y="342"/>
                    </a:cubicBezTo>
                    <a:cubicBezTo>
                      <a:pt x="89" y="342"/>
                      <a:pt x="90" y="343"/>
                      <a:pt x="90" y="345"/>
                    </a:cubicBezTo>
                    <a:cubicBezTo>
                      <a:pt x="89" y="351"/>
                      <a:pt x="88" y="354"/>
                      <a:pt x="87" y="357"/>
                    </a:cubicBezTo>
                    <a:cubicBezTo>
                      <a:pt x="86" y="358"/>
                      <a:pt x="86" y="358"/>
                      <a:pt x="85" y="358"/>
                    </a:cubicBezTo>
                    <a:cubicBezTo>
                      <a:pt x="84" y="358"/>
                      <a:pt x="83" y="358"/>
                      <a:pt x="82" y="358"/>
                    </a:cubicBezTo>
                    <a:cubicBezTo>
                      <a:pt x="26" y="358"/>
                      <a:pt x="26" y="358"/>
                      <a:pt x="26" y="358"/>
                    </a:cubicBezTo>
                    <a:cubicBezTo>
                      <a:pt x="8" y="358"/>
                      <a:pt x="6" y="357"/>
                      <a:pt x="2" y="356"/>
                    </a:cubicBezTo>
                    <a:cubicBezTo>
                      <a:pt x="1" y="355"/>
                      <a:pt x="1" y="354"/>
                      <a:pt x="1" y="354"/>
                    </a:cubicBezTo>
                    <a:cubicBezTo>
                      <a:pt x="1" y="353"/>
                      <a:pt x="2" y="352"/>
                      <a:pt x="5" y="352"/>
                    </a:cubicBezTo>
                    <a:cubicBezTo>
                      <a:pt x="42" y="352"/>
                      <a:pt x="42" y="352"/>
                      <a:pt x="42" y="352"/>
                    </a:cubicBezTo>
                    <a:cubicBezTo>
                      <a:pt x="35" y="339"/>
                      <a:pt x="28" y="307"/>
                      <a:pt x="28" y="304"/>
                    </a:cubicBezTo>
                    <a:cubicBezTo>
                      <a:pt x="28" y="301"/>
                      <a:pt x="32" y="300"/>
                      <a:pt x="34" y="300"/>
                    </a:cubicBezTo>
                    <a:cubicBezTo>
                      <a:pt x="65" y="299"/>
                      <a:pt x="65" y="299"/>
                      <a:pt x="65" y="299"/>
                    </a:cubicBezTo>
                    <a:cubicBezTo>
                      <a:pt x="67" y="299"/>
                      <a:pt x="68" y="295"/>
                      <a:pt x="69" y="291"/>
                    </a:cubicBezTo>
                    <a:cubicBezTo>
                      <a:pt x="70" y="289"/>
                      <a:pt x="70" y="289"/>
                      <a:pt x="71" y="289"/>
                    </a:cubicBezTo>
                    <a:cubicBezTo>
                      <a:pt x="71" y="289"/>
                      <a:pt x="72" y="289"/>
                      <a:pt x="72" y="292"/>
                    </a:cubicBezTo>
                    <a:cubicBezTo>
                      <a:pt x="72" y="297"/>
                      <a:pt x="72" y="300"/>
                      <a:pt x="71" y="303"/>
                    </a:cubicBezTo>
                    <a:cubicBezTo>
                      <a:pt x="71" y="305"/>
                      <a:pt x="71" y="306"/>
                      <a:pt x="70" y="306"/>
                    </a:cubicBezTo>
                    <a:cubicBezTo>
                      <a:pt x="69" y="306"/>
                      <a:pt x="68" y="306"/>
                      <a:pt x="66" y="306"/>
                    </a:cubicBezTo>
                    <a:cubicBezTo>
                      <a:pt x="38" y="305"/>
                      <a:pt x="38" y="305"/>
                      <a:pt x="38" y="305"/>
                    </a:cubicBezTo>
                    <a:cubicBezTo>
                      <a:pt x="35" y="305"/>
                      <a:pt x="35" y="306"/>
                      <a:pt x="35" y="308"/>
                    </a:cubicBezTo>
                    <a:cubicBezTo>
                      <a:pt x="35" y="317"/>
                      <a:pt x="39" y="342"/>
                      <a:pt x="44" y="352"/>
                    </a:cubicBezTo>
                    <a:lnTo>
                      <a:pt x="81" y="352"/>
                    </a:lnTo>
                    <a:close/>
                    <a:moveTo>
                      <a:pt x="82" y="444"/>
                    </a:moveTo>
                    <a:cubicBezTo>
                      <a:pt x="83" y="443"/>
                      <a:pt x="86" y="438"/>
                      <a:pt x="87" y="434"/>
                    </a:cubicBezTo>
                    <a:cubicBezTo>
                      <a:pt x="88" y="433"/>
                      <a:pt x="88" y="433"/>
                      <a:pt x="89" y="433"/>
                    </a:cubicBezTo>
                    <a:cubicBezTo>
                      <a:pt x="89" y="433"/>
                      <a:pt x="90" y="434"/>
                      <a:pt x="90" y="437"/>
                    </a:cubicBezTo>
                    <a:cubicBezTo>
                      <a:pt x="89" y="441"/>
                      <a:pt x="88" y="445"/>
                      <a:pt x="87" y="448"/>
                    </a:cubicBezTo>
                    <a:cubicBezTo>
                      <a:pt x="87" y="450"/>
                      <a:pt x="86" y="450"/>
                      <a:pt x="85" y="450"/>
                    </a:cubicBezTo>
                    <a:cubicBezTo>
                      <a:pt x="84" y="450"/>
                      <a:pt x="83" y="450"/>
                      <a:pt x="82" y="450"/>
                    </a:cubicBezTo>
                    <a:cubicBezTo>
                      <a:pt x="47" y="450"/>
                      <a:pt x="47" y="450"/>
                      <a:pt x="47" y="450"/>
                    </a:cubicBezTo>
                    <a:cubicBezTo>
                      <a:pt x="47" y="455"/>
                      <a:pt x="47" y="455"/>
                      <a:pt x="47" y="455"/>
                    </a:cubicBezTo>
                    <a:cubicBezTo>
                      <a:pt x="48" y="459"/>
                      <a:pt x="50" y="458"/>
                      <a:pt x="50" y="464"/>
                    </a:cubicBezTo>
                    <a:cubicBezTo>
                      <a:pt x="50" y="465"/>
                      <a:pt x="50" y="469"/>
                      <a:pt x="47" y="469"/>
                    </a:cubicBezTo>
                    <a:cubicBezTo>
                      <a:pt x="45" y="469"/>
                      <a:pt x="44" y="468"/>
                      <a:pt x="44" y="466"/>
                    </a:cubicBezTo>
                    <a:cubicBezTo>
                      <a:pt x="44" y="450"/>
                      <a:pt x="44" y="450"/>
                      <a:pt x="44" y="450"/>
                    </a:cubicBezTo>
                    <a:cubicBezTo>
                      <a:pt x="16" y="450"/>
                      <a:pt x="16" y="450"/>
                      <a:pt x="16" y="450"/>
                    </a:cubicBezTo>
                    <a:cubicBezTo>
                      <a:pt x="10" y="450"/>
                      <a:pt x="6" y="449"/>
                      <a:pt x="2" y="447"/>
                    </a:cubicBezTo>
                    <a:cubicBezTo>
                      <a:pt x="1" y="446"/>
                      <a:pt x="1" y="446"/>
                      <a:pt x="1" y="445"/>
                    </a:cubicBezTo>
                    <a:cubicBezTo>
                      <a:pt x="1" y="444"/>
                      <a:pt x="2" y="444"/>
                      <a:pt x="5" y="444"/>
                    </a:cubicBezTo>
                    <a:cubicBezTo>
                      <a:pt x="42" y="444"/>
                      <a:pt x="42" y="444"/>
                      <a:pt x="42" y="444"/>
                    </a:cubicBezTo>
                    <a:cubicBezTo>
                      <a:pt x="36" y="432"/>
                      <a:pt x="27" y="408"/>
                      <a:pt x="27" y="397"/>
                    </a:cubicBezTo>
                    <a:cubicBezTo>
                      <a:pt x="27" y="395"/>
                      <a:pt x="31" y="392"/>
                      <a:pt x="35" y="392"/>
                    </a:cubicBezTo>
                    <a:cubicBezTo>
                      <a:pt x="65" y="392"/>
                      <a:pt x="65" y="392"/>
                      <a:pt x="65" y="392"/>
                    </a:cubicBezTo>
                    <a:cubicBezTo>
                      <a:pt x="68" y="391"/>
                      <a:pt x="68" y="389"/>
                      <a:pt x="70" y="384"/>
                    </a:cubicBezTo>
                    <a:cubicBezTo>
                      <a:pt x="70" y="383"/>
                      <a:pt x="71" y="383"/>
                      <a:pt x="71" y="383"/>
                    </a:cubicBezTo>
                    <a:cubicBezTo>
                      <a:pt x="71" y="383"/>
                      <a:pt x="72" y="384"/>
                      <a:pt x="73" y="386"/>
                    </a:cubicBezTo>
                    <a:cubicBezTo>
                      <a:pt x="72" y="391"/>
                      <a:pt x="71" y="397"/>
                      <a:pt x="71" y="399"/>
                    </a:cubicBezTo>
                    <a:cubicBezTo>
                      <a:pt x="71" y="405"/>
                      <a:pt x="71" y="411"/>
                      <a:pt x="71" y="414"/>
                    </a:cubicBezTo>
                    <a:cubicBezTo>
                      <a:pt x="72" y="419"/>
                      <a:pt x="74" y="418"/>
                      <a:pt x="74" y="424"/>
                    </a:cubicBezTo>
                    <a:cubicBezTo>
                      <a:pt x="74" y="427"/>
                      <a:pt x="74" y="431"/>
                      <a:pt x="72" y="431"/>
                    </a:cubicBezTo>
                    <a:cubicBezTo>
                      <a:pt x="71" y="431"/>
                      <a:pt x="70" y="430"/>
                      <a:pt x="69" y="428"/>
                    </a:cubicBezTo>
                    <a:cubicBezTo>
                      <a:pt x="69" y="419"/>
                      <a:pt x="68" y="409"/>
                      <a:pt x="68" y="400"/>
                    </a:cubicBezTo>
                    <a:cubicBezTo>
                      <a:pt x="68" y="399"/>
                      <a:pt x="69" y="398"/>
                      <a:pt x="67" y="398"/>
                    </a:cubicBezTo>
                    <a:cubicBezTo>
                      <a:pt x="63" y="398"/>
                      <a:pt x="48" y="398"/>
                      <a:pt x="40" y="398"/>
                    </a:cubicBezTo>
                    <a:cubicBezTo>
                      <a:pt x="33" y="398"/>
                      <a:pt x="33" y="398"/>
                      <a:pt x="33" y="401"/>
                    </a:cubicBezTo>
                    <a:cubicBezTo>
                      <a:pt x="33" y="404"/>
                      <a:pt x="37" y="429"/>
                      <a:pt x="44" y="444"/>
                    </a:cubicBezTo>
                    <a:lnTo>
                      <a:pt x="82" y="444"/>
                    </a:ln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endParaRPr lang="en-US" sz="1765" dirty="0">
                  <a:solidFill>
                    <a:schemeClr val="bg1"/>
                  </a:solidFill>
                  <a:latin typeface="Segoe UI Semilight"/>
                </a:endParaRPr>
              </a:p>
            </p:txBody>
          </p:sp>
          <p:sp>
            <p:nvSpPr>
              <p:cNvPr id="40" name="Freeform 231">
                <a:extLst>
                  <a:ext uri="{FF2B5EF4-FFF2-40B4-BE49-F238E27FC236}">
                    <a16:creationId xmlns:a16="http://schemas.microsoft.com/office/drawing/2014/main" id="{94142165-9668-4453-A4D0-97DC3BCD5129}"/>
                  </a:ext>
                </a:extLst>
              </p:cNvPr>
              <p:cNvSpPr>
                <a:spLocks noEditPoints="1"/>
              </p:cNvSpPr>
              <p:nvPr/>
            </p:nvSpPr>
            <p:spPr bwMode="auto">
              <a:xfrm>
                <a:off x="2764143" y="2438567"/>
                <a:ext cx="1742030" cy="311162"/>
              </a:xfrm>
              <a:custGeom>
                <a:avLst/>
                <a:gdLst>
                  <a:gd name="T0" fmla="*/ 22 w 632"/>
                  <a:gd name="T1" fmla="*/ 21 h 113"/>
                  <a:gd name="T2" fmla="*/ 50 w 632"/>
                  <a:gd name="T3" fmla="*/ 21 h 113"/>
                  <a:gd name="T4" fmla="*/ 99 w 632"/>
                  <a:gd name="T5" fmla="*/ 15 h 113"/>
                  <a:gd name="T6" fmla="*/ 97 w 632"/>
                  <a:gd name="T7" fmla="*/ 49 h 113"/>
                  <a:gd name="T8" fmla="*/ 101 w 632"/>
                  <a:gd name="T9" fmla="*/ 84 h 113"/>
                  <a:gd name="T10" fmla="*/ 118 w 632"/>
                  <a:gd name="T11" fmla="*/ 82 h 113"/>
                  <a:gd name="T12" fmla="*/ 145 w 632"/>
                  <a:gd name="T13" fmla="*/ 82 h 113"/>
                  <a:gd name="T14" fmla="*/ 140 w 632"/>
                  <a:gd name="T15" fmla="*/ 59 h 113"/>
                  <a:gd name="T16" fmla="*/ 115 w 632"/>
                  <a:gd name="T17" fmla="*/ 40 h 113"/>
                  <a:gd name="T18" fmla="*/ 129 w 632"/>
                  <a:gd name="T19" fmla="*/ 15 h 113"/>
                  <a:gd name="T20" fmla="*/ 138 w 632"/>
                  <a:gd name="T21" fmla="*/ 20 h 113"/>
                  <a:gd name="T22" fmla="*/ 121 w 632"/>
                  <a:gd name="T23" fmla="*/ 32 h 113"/>
                  <a:gd name="T24" fmla="*/ 138 w 632"/>
                  <a:gd name="T25" fmla="*/ 50 h 113"/>
                  <a:gd name="T26" fmla="*/ 157 w 632"/>
                  <a:gd name="T27" fmla="*/ 71 h 113"/>
                  <a:gd name="T28" fmla="*/ 132 w 632"/>
                  <a:gd name="T29" fmla="*/ 91 h 113"/>
                  <a:gd name="T30" fmla="*/ 114 w 632"/>
                  <a:gd name="T31" fmla="*/ 87 h 113"/>
                  <a:gd name="T32" fmla="*/ 129 w 632"/>
                  <a:gd name="T33" fmla="*/ 113 h 113"/>
                  <a:gd name="T34" fmla="*/ 134 w 632"/>
                  <a:gd name="T35" fmla="*/ 100 h 113"/>
                  <a:gd name="T36" fmla="*/ 136 w 632"/>
                  <a:gd name="T37" fmla="*/ 90 h 113"/>
                  <a:gd name="T38" fmla="*/ 172 w 632"/>
                  <a:gd name="T39" fmla="*/ 90 h 113"/>
                  <a:gd name="T40" fmla="*/ 179 w 632"/>
                  <a:gd name="T41" fmla="*/ 21 h 113"/>
                  <a:gd name="T42" fmla="*/ 179 w 632"/>
                  <a:gd name="T43" fmla="*/ 55 h 113"/>
                  <a:gd name="T44" fmla="*/ 172 w 632"/>
                  <a:gd name="T45" fmla="*/ 90 h 113"/>
                  <a:gd name="T46" fmla="*/ 233 w 632"/>
                  <a:gd name="T47" fmla="*/ 53 h 113"/>
                  <a:gd name="T48" fmla="*/ 233 w 632"/>
                  <a:gd name="T49" fmla="*/ 15 h 113"/>
                  <a:gd name="T50" fmla="*/ 235 w 632"/>
                  <a:gd name="T51" fmla="*/ 48 h 113"/>
                  <a:gd name="T52" fmla="*/ 275 w 632"/>
                  <a:gd name="T53" fmla="*/ 90 h 113"/>
                  <a:gd name="T54" fmla="*/ 293 w 632"/>
                  <a:gd name="T55" fmla="*/ 53 h 113"/>
                  <a:gd name="T56" fmla="*/ 286 w 632"/>
                  <a:gd name="T57" fmla="*/ 15 h 113"/>
                  <a:gd name="T58" fmla="*/ 294 w 632"/>
                  <a:gd name="T59" fmla="*/ 49 h 113"/>
                  <a:gd name="T60" fmla="*/ 300 w 632"/>
                  <a:gd name="T61" fmla="*/ 51 h 113"/>
                  <a:gd name="T62" fmla="*/ 371 w 632"/>
                  <a:gd name="T63" fmla="*/ 91 h 113"/>
                  <a:gd name="T64" fmla="*/ 351 w 632"/>
                  <a:gd name="T65" fmla="*/ 60 h 113"/>
                  <a:gd name="T66" fmla="*/ 392 w 632"/>
                  <a:gd name="T67" fmla="*/ 15 h 113"/>
                  <a:gd name="T68" fmla="*/ 361 w 632"/>
                  <a:gd name="T69" fmla="*/ 8 h 113"/>
                  <a:gd name="T70" fmla="*/ 360 w 632"/>
                  <a:gd name="T71" fmla="*/ 1 h 113"/>
                  <a:gd name="T72" fmla="*/ 367 w 632"/>
                  <a:gd name="T73" fmla="*/ 2 h 113"/>
                  <a:gd name="T74" fmla="*/ 382 w 632"/>
                  <a:gd name="T75" fmla="*/ 9 h 113"/>
                  <a:gd name="T76" fmla="*/ 381 w 632"/>
                  <a:gd name="T77" fmla="*/ 0 h 113"/>
                  <a:gd name="T78" fmla="*/ 382 w 632"/>
                  <a:gd name="T79" fmla="*/ 9 h 113"/>
                  <a:gd name="T80" fmla="*/ 446 w 632"/>
                  <a:gd name="T81" fmla="*/ 57 h 113"/>
                  <a:gd name="T82" fmla="*/ 456 w 632"/>
                  <a:gd name="T83" fmla="*/ 48 h 113"/>
                  <a:gd name="T84" fmla="*/ 454 w 632"/>
                  <a:gd name="T85" fmla="*/ 20 h 113"/>
                  <a:gd name="T86" fmla="*/ 417 w 632"/>
                  <a:gd name="T87" fmla="*/ 90 h 113"/>
                  <a:gd name="T88" fmla="*/ 437 w 632"/>
                  <a:gd name="T89" fmla="*/ 58 h 113"/>
                  <a:gd name="T90" fmla="*/ 458 w 632"/>
                  <a:gd name="T91" fmla="*/ 90 h 113"/>
                  <a:gd name="T92" fmla="*/ 424 w 632"/>
                  <a:gd name="T93" fmla="*/ 51 h 113"/>
                  <a:gd name="T94" fmla="*/ 454 w 632"/>
                  <a:gd name="T95" fmla="*/ 35 h 113"/>
                  <a:gd name="T96" fmla="*/ 437 w 632"/>
                  <a:gd name="T97" fmla="*/ 51 h 113"/>
                  <a:gd name="T98" fmla="*/ 486 w 632"/>
                  <a:gd name="T99" fmla="*/ 84 h 113"/>
                  <a:gd name="T100" fmla="*/ 529 w 632"/>
                  <a:gd name="T101" fmla="*/ 90 h 113"/>
                  <a:gd name="T102" fmla="*/ 536 w 632"/>
                  <a:gd name="T103" fmla="*/ 21 h 113"/>
                  <a:gd name="T104" fmla="*/ 536 w 632"/>
                  <a:gd name="T105" fmla="*/ 55 h 113"/>
                  <a:gd name="T106" fmla="*/ 529 w 632"/>
                  <a:gd name="T107" fmla="*/ 90 h 113"/>
                  <a:gd name="T108" fmla="*/ 613 w 632"/>
                  <a:gd name="T109" fmla="*/ 57 h 113"/>
                  <a:gd name="T110" fmla="*/ 622 w 632"/>
                  <a:gd name="T111" fmla="*/ 48 h 113"/>
                  <a:gd name="T112" fmla="*/ 620 w 632"/>
                  <a:gd name="T113" fmla="*/ 20 h 113"/>
                  <a:gd name="T114" fmla="*/ 583 w 632"/>
                  <a:gd name="T115" fmla="*/ 90 h 113"/>
                  <a:gd name="T116" fmla="*/ 603 w 632"/>
                  <a:gd name="T117" fmla="*/ 58 h 113"/>
                  <a:gd name="T118" fmla="*/ 624 w 632"/>
                  <a:gd name="T119" fmla="*/ 90 h 113"/>
                  <a:gd name="T120" fmla="*/ 590 w 632"/>
                  <a:gd name="T121" fmla="*/ 51 h 113"/>
                  <a:gd name="T122" fmla="*/ 620 w 632"/>
                  <a:gd name="T123" fmla="*/ 35 h 113"/>
                  <a:gd name="T124" fmla="*/ 603 w 632"/>
                  <a:gd name="T125" fmla="*/ 5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2" h="113">
                    <a:moveTo>
                      <a:pt x="29" y="21"/>
                    </a:moveTo>
                    <a:cubicBezTo>
                      <a:pt x="29" y="90"/>
                      <a:pt x="29" y="90"/>
                      <a:pt x="29" y="90"/>
                    </a:cubicBezTo>
                    <a:cubicBezTo>
                      <a:pt x="22" y="90"/>
                      <a:pt x="22" y="90"/>
                      <a:pt x="22" y="90"/>
                    </a:cubicBezTo>
                    <a:cubicBezTo>
                      <a:pt x="22" y="21"/>
                      <a:pt x="22" y="21"/>
                      <a:pt x="22" y="21"/>
                    </a:cubicBezTo>
                    <a:cubicBezTo>
                      <a:pt x="0" y="21"/>
                      <a:pt x="0" y="21"/>
                      <a:pt x="0" y="21"/>
                    </a:cubicBezTo>
                    <a:cubicBezTo>
                      <a:pt x="0" y="15"/>
                      <a:pt x="0" y="15"/>
                      <a:pt x="0" y="15"/>
                    </a:cubicBezTo>
                    <a:cubicBezTo>
                      <a:pt x="50" y="15"/>
                      <a:pt x="50" y="15"/>
                      <a:pt x="50" y="15"/>
                    </a:cubicBezTo>
                    <a:cubicBezTo>
                      <a:pt x="50" y="21"/>
                      <a:pt x="50" y="21"/>
                      <a:pt x="50" y="21"/>
                    </a:cubicBezTo>
                    <a:lnTo>
                      <a:pt x="29" y="21"/>
                    </a:lnTo>
                    <a:close/>
                    <a:moveTo>
                      <a:pt x="63" y="90"/>
                    </a:moveTo>
                    <a:cubicBezTo>
                      <a:pt x="63" y="15"/>
                      <a:pt x="63" y="15"/>
                      <a:pt x="63" y="15"/>
                    </a:cubicBezTo>
                    <a:cubicBezTo>
                      <a:pt x="99" y="15"/>
                      <a:pt x="99" y="15"/>
                      <a:pt x="99" y="15"/>
                    </a:cubicBezTo>
                    <a:cubicBezTo>
                      <a:pt x="99" y="21"/>
                      <a:pt x="99" y="21"/>
                      <a:pt x="99" y="21"/>
                    </a:cubicBezTo>
                    <a:cubicBezTo>
                      <a:pt x="70" y="21"/>
                      <a:pt x="70" y="21"/>
                      <a:pt x="70" y="21"/>
                    </a:cubicBezTo>
                    <a:cubicBezTo>
                      <a:pt x="70" y="49"/>
                      <a:pt x="70" y="49"/>
                      <a:pt x="70" y="49"/>
                    </a:cubicBezTo>
                    <a:cubicBezTo>
                      <a:pt x="97" y="49"/>
                      <a:pt x="97" y="49"/>
                      <a:pt x="97" y="49"/>
                    </a:cubicBezTo>
                    <a:cubicBezTo>
                      <a:pt x="97" y="55"/>
                      <a:pt x="97" y="55"/>
                      <a:pt x="97" y="55"/>
                    </a:cubicBezTo>
                    <a:cubicBezTo>
                      <a:pt x="70" y="55"/>
                      <a:pt x="70" y="55"/>
                      <a:pt x="70" y="55"/>
                    </a:cubicBezTo>
                    <a:cubicBezTo>
                      <a:pt x="70" y="84"/>
                      <a:pt x="70" y="84"/>
                      <a:pt x="70" y="84"/>
                    </a:cubicBezTo>
                    <a:cubicBezTo>
                      <a:pt x="101" y="84"/>
                      <a:pt x="101" y="84"/>
                      <a:pt x="101" y="84"/>
                    </a:cubicBezTo>
                    <a:cubicBezTo>
                      <a:pt x="101" y="90"/>
                      <a:pt x="101" y="90"/>
                      <a:pt x="101" y="90"/>
                    </a:cubicBezTo>
                    <a:lnTo>
                      <a:pt x="63" y="90"/>
                    </a:lnTo>
                    <a:close/>
                    <a:moveTo>
                      <a:pt x="114" y="79"/>
                    </a:moveTo>
                    <a:cubicBezTo>
                      <a:pt x="115" y="80"/>
                      <a:pt x="117" y="81"/>
                      <a:pt x="118" y="82"/>
                    </a:cubicBezTo>
                    <a:cubicBezTo>
                      <a:pt x="120" y="82"/>
                      <a:pt x="121" y="83"/>
                      <a:pt x="123" y="84"/>
                    </a:cubicBezTo>
                    <a:cubicBezTo>
                      <a:pt x="124" y="84"/>
                      <a:pt x="126" y="84"/>
                      <a:pt x="128" y="85"/>
                    </a:cubicBezTo>
                    <a:cubicBezTo>
                      <a:pt x="129" y="85"/>
                      <a:pt x="131" y="85"/>
                      <a:pt x="132" y="85"/>
                    </a:cubicBezTo>
                    <a:cubicBezTo>
                      <a:pt x="138" y="85"/>
                      <a:pt x="142" y="84"/>
                      <a:pt x="145" y="82"/>
                    </a:cubicBezTo>
                    <a:cubicBezTo>
                      <a:pt x="148" y="80"/>
                      <a:pt x="149" y="76"/>
                      <a:pt x="149" y="72"/>
                    </a:cubicBezTo>
                    <a:cubicBezTo>
                      <a:pt x="149" y="70"/>
                      <a:pt x="149" y="68"/>
                      <a:pt x="148" y="67"/>
                    </a:cubicBezTo>
                    <a:cubicBezTo>
                      <a:pt x="148" y="66"/>
                      <a:pt x="147" y="64"/>
                      <a:pt x="145" y="63"/>
                    </a:cubicBezTo>
                    <a:cubicBezTo>
                      <a:pt x="144" y="62"/>
                      <a:pt x="142" y="60"/>
                      <a:pt x="140" y="59"/>
                    </a:cubicBezTo>
                    <a:cubicBezTo>
                      <a:pt x="138" y="58"/>
                      <a:pt x="135" y="56"/>
                      <a:pt x="132" y="55"/>
                    </a:cubicBezTo>
                    <a:cubicBezTo>
                      <a:pt x="129" y="53"/>
                      <a:pt x="126" y="51"/>
                      <a:pt x="124" y="50"/>
                    </a:cubicBezTo>
                    <a:cubicBezTo>
                      <a:pt x="122" y="48"/>
                      <a:pt x="120" y="47"/>
                      <a:pt x="118" y="45"/>
                    </a:cubicBezTo>
                    <a:cubicBezTo>
                      <a:pt x="117" y="43"/>
                      <a:pt x="116" y="42"/>
                      <a:pt x="115" y="40"/>
                    </a:cubicBezTo>
                    <a:cubicBezTo>
                      <a:pt x="115" y="38"/>
                      <a:pt x="114" y="36"/>
                      <a:pt x="114" y="33"/>
                    </a:cubicBezTo>
                    <a:cubicBezTo>
                      <a:pt x="114" y="30"/>
                      <a:pt x="115" y="27"/>
                      <a:pt x="116" y="25"/>
                    </a:cubicBezTo>
                    <a:cubicBezTo>
                      <a:pt x="117" y="23"/>
                      <a:pt x="119" y="20"/>
                      <a:pt x="121" y="19"/>
                    </a:cubicBezTo>
                    <a:cubicBezTo>
                      <a:pt x="124" y="17"/>
                      <a:pt x="126" y="16"/>
                      <a:pt x="129" y="15"/>
                    </a:cubicBezTo>
                    <a:cubicBezTo>
                      <a:pt x="132" y="14"/>
                      <a:pt x="135" y="14"/>
                      <a:pt x="139" y="14"/>
                    </a:cubicBezTo>
                    <a:cubicBezTo>
                      <a:pt x="145" y="14"/>
                      <a:pt x="149" y="14"/>
                      <a:pt x="153" y="16"/>
                    </a:cubicBezTo>
                    <a:cubicBezTo>
                      <a:pt x="153" y="24"/>
                      <a:pt x="153" y="24"/>
                      <a:pt x="153" y="24"/>
                    </a:cubicBezTo>
                    <a:cubicBezTo>
                      <a:pt x="149" y="21"/>
                      <a:pt x="144" y="20"/>
                      <a:pt x="138" y="20"/>
                    </a:cubicBezTo>
                    <a:cubicBezTo>
                      <a:pt x="136" y="20"/>
                      <a:pt x="133" y="20"/>
                      <a:pt x="132" y="21"/>
                    </a:cubicBezTo>
                    <a:cubicBezTo>
                      <a:pt x="130" y="21"/>
                      <a:pt x="128" y="22"/>
                      <a:pt x="126" y="23"/>
                    </a:cubicBezTo>
                    <a:cubicBezTo>
                      <a:pt x="125" y="24"/>
                      <a:pt x="124" y="25"/>
                      <a:pt x="123" y="27"/>
                    </a:cubicBezTo>
                    <a:cubicBezTo>
                      <a:pt x="122" y="29"/>
                      <a:pt x="121" y="30"/>
                      <a:pt x="121" y="32"/>
                    </a:cubicBezTo>
                    <a:cubicBezTo>
                      <a:pt x="121" y="34"/>
                      <a:pt x="122" y="36"/>
                      <a:pt x="122" y="37"/>
                    </a:cubicBezTo>
                    <a:cubicBezTo>
                      <a:pt x="123" y="39"/>
                      <a:pt x="124" y="40"/>
                      <a:pt x="125" y="42"/>
                    </a:cubicBezTo>
                    <a:cubicBezTo>
                      <a:pt x="126" y="43"/>
                      <a:pt x="128" y="44"/>
                      <a:pt x="130" y="45"/>
                    </a:cubicBezTo>
                    <a:cubicBezTo>
                      <a:pt x="132" y="47"/>
                      <a:pt x="135" y="48"/>
                      <a:pt x="138" y="50"/>
                    </a:cubicBezTo>
                    <a:cubicBezTo>
                      <a:pt x="141" y="51"/>
                      <a:pt x="144" y="53"/>
                      <a:pt x="146" y="54"/>
                    </a:cubicBezTo>
                    <a:cubicBezTo>
                      <a:pt x="148" y="56"/>
                      <a:pt x="150" y="58"/>
                      <a:pt x="152" y="59"/>
                    </a:cubicBezTo>
                    <a:cubicBezTo>
                      <a:pt x="153" y="61"/>
                      <a:pt x="155" y="63"/>
                      <a:pt x="155" y="65"/>
                    </a:cubicBezTo>
                    <a:cubicBezTo>
                      <a:pt x="156" y="67"/>
                      <a:pt x="157" y="69"/>
                      <a:pt x="157" y="71"/>
                    </a:cubicBezTo>
                    <a:cubicBezTo>
                      <a:pt x="157" y="75"/>
                      <a:pt x="156" y="78"/>
                      <a:pt x="155" y="80"/>
                    </a:cubicBezTo>
                    <a:cubicBezTo>
                      <a:pt x="154" y="83"/>
                      <a:pt x="152" y="85"/>
                      <a:pt x="150" y="86"/>
                    </a:cubicBezTo>
                    <a:cubicBezTo>
                      <a:pt x="147" y="88"/>
                      <a:pt x="145" y="89"/>
                      <a:pt x="142" y="90"/>
                    </a:cubicBezTo>
                    <a:cubicBezTo>
                      <a:pt x="139" y="91"/>
                      <a:pt x="135" y="91"/>
                      <a:pt x="132" y="91"/>
                    </a:cubicBezTo>
                    <a:cubicBezTo>
                      <a:pt x="130" y="91"/>
                      <a:pt x="129" y="91"/>
                      <a:pt x="127" y="91"/>
                    </a:cubicBezTo>
                    <a:cubicBezTo>
                      <a:pt x="126" y="91"/>
                      <a:pt x="124" y="91"/>
                      <a:pt x="122" y="90"/>
                    </a:cubicBezTo>
                    <a:cubicBezTo>
                      <a:pt x="121" y="90"/>
                      <a:pt x="119" y="89"/>
                      <a:pt x="118" y="89"/>
                    </a:cubicBezTo>
                    <a:cubicBezTo>
                      <a:pt x="116" y="88"/>
                      <a:pt x="115" y="88"/>
                      <a:pt x="114" y="87"/>
                    </a:cubicBezTo>
                    <a:lnTo>
                      <a:pt x="114" y="79"/>
                    </a:lnTo>
                    <a:close/>
                    <a:moveTo>
                      <a:pt x="147" y="104"/>
                    </a:moveTo>
                    <a:cubicBezTo>
                      <a:pt x="147" y="110"/>
                      <a:pt x="142" y="113"/>
                      <a:pt x="133" y="113"/>
                    </a:cubicBezTo>
                    <a:cubicBezTo>
                      <a:pt x="131" y="113"/>
                      <a:pt x="130" y="113"/>
                      <a:pt x="129" y="113"/>
                    </a:cubicBezTo>
                    <a:cubicBezTo>
                      <a:pt x="129" y="108"/>
                      <a:pt x="129" y="108"/>
                      <a:pt x="129" y="108"/>
                    </a:cubicBezTo>
                    <a:cubicBezTo>
                      <a:pt x="131" y="109"/>
                      <a:pt x="132" y="109"/>
                      <a:pt x="133" y="109"/>
                    </a:cubicBezTo>
                    <a:cubicBezTo>
                      <a:pt x="138" y="109"/>
                      <a:pt x="141" y="107"/>
                      <a:pt x="141" y="104"/>
                    </a:cubicBezTo>
                    <a:cubicBezTo>
                      <a:pt x="141" y="101"/>
                      <a:pt x="139" y="100"/>
                      <a:pt x="134" y="100"/>
                    </a:cubicBezTo>
                    <a:cubicBezTo>
                      <a:pt x="133" y="100"/>
                      <a:pt x="133" y="100"/>
                      <a:pt x="132" y="100"/>
                    </a:cubicBezTo>
                    <a:cubicBezTo>
                      <a:pt x="132" y="100"/>
                      <a:pt x="132" y="100"/>
                      <a:pt x="131" y="100"/>
                    </a:cubicBezTo>
                    <a:cubicBezTo>
                      <a:pt x="131" y="90"/>
                      <a:pt x="131" y="90"/>
                      <a:pt x="131" y="90"/>
                    </a:cubicBezTo>
                    <a:cubicBezTo>
                      <a:pt x="136" y="90"/>
                      <a:pt x="136" y="90"/>
                      <a:pt x="136" y="90"/>
                    </a:cubicBezTo>
                    <a:cubicBezTo>
                      <a:pt x="136" y="96"/>
                      <a:pt x="136" y="96"/>
                      <a:pt x="136" y="96"/>
                    </a:cubicBezTo>
                    <a:cubicBezTo>
                      <a:pt x="139" y="96"/>
                      <a:pt x="142" y="97"/>
                      <a:pt x="144" y="98"/>
                    </a:cubicBezTo>
                    <a:cubicBezTo>
                      <a:pt x="146" y="99"/>
                      <a:pt x="147" y="101"/>
                      <a:pt x="147" y="104"/>
                    </a:cubicBezTo>
                    <a:close/>
                    <a:moveTo>
                      <a:pt x="172" y="90"/>
                    </a:moveTo>
                    <a:cubicBezTo>
                      <a:pt x="172" y="15"/>
                      <a:pt x="172" y="15"/>
                      <a:pt x="172" y="15"/>
                    </a:cubicBezTo>
                    <a:cubicBezTo>
                      <a:pt x="209" y="15"/>
                      <a:pt x="209" y="15"/>
                      <a:pt x="209" y="15"/>
                    </a:cubicBezTo>
                    <a:cubicBezTo>
                      <a:pt x="209" y="21"/>
                      <a:pt x="209" y="21"/>
                      <a:pt x="209" y="21"/>
                    </a:cubicBezTo>
                    <a:cubicBezTo>
                      <a:pt x="179" y="21"/>
                      <a:pt x="179" y="21"/>
                      <a:pt x="179" y="21"/>
                    </a:cubicBezTo>
                    <a:cubicBezTo>
                      <a:pt x="179" y="49"/>
                      <a:pt x="179" y="49"/>
                      <a:pt x="179" y="49"/>
                    </a:cubicBezTo>
                    <a:cubicBezTo>
                      <a:pt x="207" y="49"/>
                      <a:pt x="207" y="49"/>
                      <a:pt x="207" y="49"/>
                    </a:cubicBezTo>
                    <a:cubicBezTo>
                      <a:pt x="207" y="55"/>
                      <a:pt x="207" y="55"/>
                      <a:pt x="207" y="55"/>
                    </a:cubicBezTo>
                    <a:cubicBezTo>
                      <a:pt x="179" y="55"/>
                      <a:pt x="179" y="55"/>
                      <a:pt x="179" y="55"/>
                    </a:cubicBezTo>
                    <a:cubicBezTo>
                      <a:pt x="179" y="84"/>
                      <a:pt x="179" y="84"/>
                      <a:pt x="179" y="84"/>
                    </a:cubicBezTo>
                    <a:cubicBezTo>
                      <a:pt x="211" y="84"/>
                      <a:pt x="211" y="84"/>
                      <a:pt x="211" y="84"/>
                    </a:cubicBezTo>
                    <a:cubicBezTo>
                      <a:pt x="211" y="90"/>
                      <a:pt x="211" y="90"/>
                      <a:pt x="211" y="90"/>
                    </a:cubicBezTo>
                    <a:lnTo>
                      <a:pt x="172" y="90"/>
                    </a:lnTo>
                    <a:close/>
                    <a:moveTo>
                      <a:pt x="266" y="90"/>
                    </a:moveTo>
                    <a:cubicBezTo>
                      <a:pt x="235" y="55"/>
                      <a:pt x="235" y="55"/>
                      <a:pt x="235" y="55"/>
                    </a:cubicBezTo>
                    <a:cubicBezTo>
                      <a:pt x="234" y="54"/>
                      <a:pt x="234" y="53"/>
                      <a:pt x="233" y="53"/>
                    </a:cubicBezTo>
                    <a:cubicBezTo>
                      <a:pt x="233" y="53"/>
                      <a:pt x="233" y="53"/>
                      <a:pt x="233" y="53"/>
                    </a:cubicBezTo>
                    <a:cubicBezTo>
                      <a:pt x="233" y="90"/>
                      <a:pt x="233" y="90"/>
                      <a:pt x="233" y="90"/>
                    </a:cubicBezTo>
                    <a:cubicBezTo>
                      <a:pt x="226" y="90"/>
                      <a:pt x="226" y="90"/>
                      <a:pt x="226" y="90"/>
                    </a:cubicBezTo>
                    <a:cubicBezTo>
                      <a:pt x="226" y="15"/>
                      <a:pt x="226" y="15"/>
                      <a:pt x="226" y="15"/>
                    </a:cubicBezTo>
                    <a:cubicBezTo>
                      <a:pt x="233" y="15"/>
                      <a:pt x="233" y="15"/>
                      <a:pt x="233" y="15"/>
                    </a:cubicBezTo>
                    <a:cubicBezTo>
                      <a:pt x="233" y="50"/>
                      <a:pt x="233" y="50"/>
                      <a:pt x="233" y="50"/>
                    </a:cubicBezTo>
                    <a:cubicBezTo>
                      <a:pt x="233" y="50"/>
                      <a:pt x="233" y="50"/>
                      <a:pt x="233" y="50"/>
                    </a:cubicBezTo>
                    <a:cubicBezTo>
                      <a:pt x="234" y="50"/>
                      <a:pt x="234" y="49"/>
                      <a:pt x="234" y="49"/>
                    </a:cubicBezTo>
                    <a:cubicBezTo>
                      <a:pt x="235" y="49"/>
                      <a:pt x="235" y="48"/>
                      <a:pt x="235" y="48"/>
                    </a:cubicBezTo>
                    <a:cubicBezTo>
                      <a:pt x="264" y="15"/>
                      <a:pt x="264" y="15"/>
                      <a:pt x="264" y="15"/>
                    </a:cubicBezTo>
                    <a:cubicBezTo>
                      <a:pt x="273" y="15"/>
                      <a:pt x="273" y="15"/>
                      <a:pt x="273" y="15"/>
                    </a:cubicBezTo>
                    <a:cubicBezTo>
                      <a:pt x="241" y="51"/>
                      <a:pt x="241" y="51"/>
                      <a:pt x="241" y="51"/>
                    </a:cubicBezTo>
                    <a:cubicBezTo>
                      <a:pt x="275" y="90"/>
                      <a:pt x="275" y="90"/>
                      <a:pt x="275" y="90"/>
                    </a:cubicBezTo>
                    <a:lnTo>
                      <a:pt x="266" y="90"/>
                    </a:lnTo>
                    <a:close/>
                    <a:moveTo>
                      <a:pt x="325" y="90"/>
                    </a:moveTo>
                    <a:cubicBezTo>
                      <a:pt x="295" y="55"/>
                      <a:pt x="295" y="55"/>
                      <a:pt x="295" y="55"/>
                    </a:cubicBezTo>
                    <a:cubicBezTo>
                      <a:pt x="294" y="54"/>
                      <a:pt x="293" y="53"/>
                      <a:pt x="293" y="53"/>
                    </a:cubicBezTo>
                    <a:cubicBezTo>
                      <a:pt x="293" y="53"/>
                      <a:pt x="293" y="53"/>
                      <a:pt x="293" y="53"/>
                    </a:cubicBezTo>
                    <a:cubicBezTo>
                      <a:pt x="293" y="90"/>
                      <a:pt x="293" y="90"/>
                      <a:pt x="293" y="90"/>
                    </a:cubicBezTo>
                    <a:cubicBezTo>
                      <a:pt x="286" y="90"/>
                      <a:pt x="286" y="90"/>
                      <a:pt x="286" y="90"/>
                    </a:cubicBezTo>
                    <a:cubicBezTo>
                      <a:pt x="286" y="15"/>
                      <a:pt x="286" y="15"/>
                      <a:pt x="286" y="15"/>
                    </a:cubicBezTo>
                    <a:cubicBezTo>
                      <a:pt x="293" y="15"/>
                      <a:pt x="293" y="15"/>
                      <a:pt x="293" y="15"/>
                    </a:cubicBezTo>
                    <a:cubicBezTo>
                      <a:pt x="293" y="50"/>
                      <a:pt x="293" y="50"/>
                      <a:pt x="293" y="50"/>
                    </a:cubicBezTo>
                    <a:cubicBezTo>
                      <a:pt x="293" y="50"/>
                      <a:pt x="293" y="50"/>
                      <a:pt x="293" y="50"/>
                    </a:cubicBezTo>
                    <a:cubicBezTo>
                      <a:pt x="293" y="50"/>
                      <a:pt x="293" y="49"/>
                      <a:pt x="294" y="49"/>
                    </a:cubicBezTo>
                    <a:cubicBezTo>
                      <a:pt x="294" y="49"/>
                      <a:pt x="294" y="48"/>
                      <a:pt x="295" y="48"/>
                    </a:cubicBezTo>
                    <a:cubicBezTo>
                      <a:pt x="324" y="15"/>
                      <a:pt x="324" y="15"/>
                      <a:pt x="324" y="15"/>
                    </a:cubicBezTo>
                    <a:cubicBezTo>
                      <a:pt x="333" y="15"/>
                      <a:pt x="333" y="15"/>
                      <a:pt x="333" y="15"/>
                    </a:cubicBezTo>
                    <a:cubicBezTo>
                      <a:pt x="300" y="51"/>
                      <a:pt x="300" y="51"/>
                      <a:pt x="300" y="51"/>
                    </a:cubicBezTo>
                    <a:cubicBezTo>
                      <a:pt x="335" y="90"/>
                      <a:pt x="335" y="90"/>
                      <a:pt x="335" y="90"/>
                    </a:cubicBezTo>
                    <a:lnTo>
                      <a:pt x="325" y="90"/>
                    </a:lnTo>
                    <a:close/>
                    <a:moveTo>
                      <a:pt x="398" y="60"/>
                    </a:moveTo>
                    <a:cubicBezTo>
                      <a:pt x="398" y="81"/>
                      <a:pt x="389" y="91"/>
                      <a:pt x="371" y="91"/>
                    </a:cubicBezTo>
                    <a:cubicBezTo>
                      <a:pt x="353" y="91"/>
                      <a:pt x="344" y="81"/>
                      <a:pt x="344" y="61"/>
                    </a:cubicBezTo>
                    <a:cubicBezTo>
                      <a:pt x="344" y="15"/>
                      <a:pt x="344" y="15"/>
                      <a:pt x="344" y="15"/>
                    </a:cubicBezTo>
                    <a:cubicBezTo>
                      <a:pt x="351" y="15"/>
                      <a:pt x="351" y="15"/>
                      <a:pt x="351" y="15"/>
                    </a:cubicBezTo>
                    <a:cubicBezTo>
                      <a:pt x="351" y="60"/>
                      <a:pt x="351" y="60"/>
                      <a:pt x="351" y="60"/>
                    </a:cubicBezTo>
                    <a:cubicBezTo>
                      <a:pt x="351" y="69"/>
                      <a:pt x="353" y="75"/>
                      <a:pt x="356" y="79"/>
                    </a:cubicBezTo>
                    <a:cubicBezTo>
                      <a:pt x="360" y="83"/>
                      <a:pt x="365" y="85"/>
                      <a:pt x="372" y="85"/>
                    </a:cubicBezTo>
                    <a:cubicBezTo>
                      <a:pt x="385" y="85"/>
                      <a:pt x="392" y="77"/>
                      <a:pt x="392" y="61"/>
                    </a:cubicBezTo>
                    <a:cubicBezTo>
                      <a:pt x="392" y="15"/>
                      <a:pt x="392" y="15"/>
                      <a:pt x="392" y="15"/>
                    </a:cubicBezTo>
                    <a:cubicBezTo>
                      <a:pt x="398" y="15"/>
                      <a:pt x="398" y="15"/>
                      <a:pt x="398" y="15"/>
                    </a:cubicBezTo>
                    <a:lnTo>
                      <a:pt x="398" y="60"/>
                    </a:lnTo>
                    <a:close/>
                    <a:moveTo>
                      <a:pt x="363" y="9"/>
                    </a:moveTo>
                    <a:cubicBezTo>
                      <a:pt x="362" y="9"/>
                      <a:pt x="362" y="9"/>
                      <a:pt x="361" y="8"/>
                    </a:cubicBezTo>
                    <a:cubicBezTo>
                      <a:pt x="360" y="8"/>
                      <a:pt x="360" y="8"/>
                      <a:pt x="360" y="7"/>
                    </a:cubicBezTo>
                    <a:cubicBezTo>
                      <a:pt x="359" y="7"/>
                      <a:pt x="359" y="6"/>
                      <a:pt x="359" y="6"/>
                    </a:cubicBezTo>
                    <a:cubicBezTo>
                      <a:pt x="358" y="5"/>
                      <a:pt x="358" y="5"/>
                      <a:pt x="358" y="4"/>
                    </a:cubicBezTo>
                    <a:cubicBezTo>
                      <a:pt x="358" y="3"/>
                      <a:pt x="359" y="2"/>
                      <a:pt x="360" y="1"/>
                    </a:cubicBezTo>
                    <a:cubicBezTo>
                      <a:pt x="360" y="0"/>
                      <a:pt x="361" y="0"/>
                      <a:pt x="363" y="0"/>
                    </a:cubicBezTo>
                    <a:cubicBezTo>
                      <a:pt x="363" y="0"/>
                      <a:pt x="364" y="0"/>
                      <a:pt x="364" y="0"/>
                    </a:cubicBezTo>
                    <a:cubicBezTo>
                      <a:pt x="365" y="0"/>
                      <a:pt x="365" y="1"/>
                      <a:pt x="366" y="1"/>
                    </a:cubicBezTo>
                    <a:cubicBezTo>
                      <a:pt x="366" y="1"/>
                      <a:pt x="367" y="2"/>
                      <a:pt x="367" y="2"/>
                    </a:cubicBezTo>
                    <a:cubicBezTo>
                      <a:pt x="367" y="3"/>
                      <a:pt x="367" y="4"/>
                      <a:pt x="367" y="4"/>
                    </a:cubicBezTo>
                    <a:cubicBezTo>
                      <a:pt x="367" y="5"/>
                      <a:pt x="367" y="6"/>
                      <a:pt x="366" y="7"/>
                    </a:cubicBezTo>
                    <a:cubicBezTo>
                      <a:pt x="365" y="8"/>
                      <a:pt x="364" y="9"/>
                      <a:pt x="363" y="9"/>
                    </a:cubicBezTo>
                    <a:close/>
                    <a:moveTo>
                      <a:pt x="382" y="9"/>
                    </a:moveTo>
                    <a:cubicBezTo>
                      <a:pt x="380" y="9"/>
                      <a:pt x="379" y="8"/>
                      <a:pt x="379" y="7"/>
                    </a:cubicBezTo>
                    <a:cubicBezTo>
                      <a:pt x="378" y="7"/>
                      <a:pt x="377" y="5"/>
                      <a:pt x="377" y="4"/>
                    </a:cubicBezTo>
                    <a:cubicBezTo>
                      <a:pt x="377" y="3"/>
                      <a:pt x="378" y="2"/>
                      <a:pt x="378" y="1"/>
                    </a:cubicBezTo>
                    <a:cubicBezTo>
                      <a:pt x="379" y="0"/>
                      <a:pt x="380" y="0"/>
                      <a:pt x="381" y="0"/>
                    </a:cubicBezTo>
                    <a:cubicBezTo>
                      <a:pt x="383" y="0"/>
                      <a:pt x="384" y="0"/>
                      <a:pt x="385" y="1"/>
                    </a:cubicBezTo>
                    <a:cubicBezTo>
                      <a:pt x="386" y="2"/>
                      <a:pt x="386" y="3"/>
                      <a:pt x="386" y="4"/>
                    </a:cubicBezTo>
                    <a:cubicBezTo>
                      <a:pt x="386" y="5"/>
                      <a:pt x="386" y="6"/>
                      <a:pt x="385" y="7"/>
                    </a:cubicBezTo>
                    <a:cubicBezTo>
                      <a:pt x="384" y="8"/>
                      <a:pt x="383" y="9"/>
                      <a:pt x="382" y="9"/>
                    </a:cubicBezTo>
                    <a:close/>
                    <a:moveTo>
                      <a:pt x="454" y="67"/>
                    </a:moveTo>
                    <a:cubicBezTo>
                      <a:pt x="453" y="65"/>
                      <a:pt x="452" y="64"/>
                      <a:pt x="451" y="63"/>
                    </a:cubicBezTo>
                    <a:cubicBezTo>
                      <a:pt x="450" y="61"/>
                      <a:pt x="450" y="60"/>
                      <a:pt x="449" y="59"/>
                    </a:cubicBezTo>
                    <a:cubicBezTo>
                      <a:pt x="448" y="58"/>
                      <a:pt x="447" y="58"/>
                      <a:pt x="446" y="57"/>
                    </a:cubicBezTo>
                    <a:cubicBezTo>
                      <a:pt x="446" y="56"/>
                      <a:pt x="445" y="56"/>
                      <a:pt x="444" y="55"/>
                    </a:cubicBezTo>
                    <a:cubicBezTo>
                      <a:pt x="444" y="55"/>
                      <a:pt x="444" y="55"/>
                      <a:pt x="444" y="55"/>
                    </a:cubicBezTo>
                    <a:cubicBezTo>
                      <a:pt x="446" y="54"/>
                      <a:pt x="449" y="54"/>
                      <a:pt x="451" y="52"/>
                    </a:cubicBezTo>
                    <a:cubicBezTo>
                      <a:pt x="453" y="51"/>
                      <a:pt x="455" y="50"/>
                      <a:pt x="456" y="48"/>
                    </a:cubicBezTo>
                    <a:cubicBezTo>
                      <a:pt x="458" y="46"/>
                      <a:pt x="459" y="44"/>
                      <a:pt x="460" y="42"/>
                    </a:cubicBezTo>
                    <a:cubicBezTo>
                      <a:pt x="460" y="40"/>
                      <a:pt x="461" y="37"/>
                      <a:pt x="461" y="35"/>
                    </a:cubicBezTo>
                    <a:cubicBezTo>
                      <a:pt x="461" y="31"/>
                      <a:pt x="460" y="28"/>
                      <a:pt x="459" y="26"/>
                    </a:cubicBezTo>
                    <a:cubicBezTo>
                      <a:pt x="458" y="23"/>
                      <a:pt x="456" y="21"/>
                      <a:pt x="454" y="20"/>
                    </a:cubicBezTo>
                    <a:cubicBezTo>
                      <a:pt x="452" y="18"/>
                      <a:pt x="450" y="17"/>
                      <a:pt x="447" y="16"/>
                    </a:cubicBezTo>
                    <a:cubicBezTo>
                      <a:pt x="444" y="15"/>
                      <a:pt x="442" y="15"/>
                      <a:pt x="439" y="15"/>
                    </a:cubicBezTo>
                    <a:cubicBezTo>
                      <a:pt x="417" y="15"/>
                      <a:pt x="417" y="15"/>
                      <a:pt x="417" y="15"/>
                    </a:cubicBezTo>
                    <a:cubicBezTo>
                      <a:pt x="417" y="90"/>
                      <a:pt x="417" y="90"/>
                      <a:pt x="417" y="90"/>
                    </a:cubicBezTo>
                    <a:cubicBezTo>
                      <a:pt x="424" y="90"/>
                      <a:pt x="424" y="90"/>
                      <a:pt x="424" y="90"/>
                    </a:cubicBezTo>
                    <a:cubicBezTo>
                      <a:pt x="424" y="57"/>
                      <a:pt x="424" y="57"/>
                      <a:pt x="424" y="57"/>
                    </a:cubicBezTo>
                    <a:cubicBezTo>
                      <a:pt x="432" y="57"/>
                      <a:pt x="432" y="57"/>
                      <a:pt x="432" y="57"/>
                    </a:cubicBezTo>
                    <a:cubicBezTo>
                      <a:pt x="434" y="57"/>
                      <a:pt x="435" y="57"/>
                      <a:pt x="437" y="58"/>
                    </a:cubicBezTo>
                    <a:cubicBezTo>
                      <a:pt x="438" y="58"/>
                      <a:pt x="439" y="59"/>
                      <a:pt x="440" y="60"/>
                    </a:cubicBezTo>
                    <a:cubicBezTo>
                      <a:pt x="441" y="61"/>
                      <a:pt x="442" y="62"/>
                      <a:pt x="443" y="63"/>
                    </a:cubicBezTo>
                    <a:cubicBezTo>
                      <a:pt x="445" y="65"/>
                      <a:pt x="446" y="66"/>
                      <a:pt x="447" y="69"/>
                    </a:cubicBezTo>
                    <a:cubicBezTo>
                      <a:pt x="458" y="90"/>
                      <a:pt x="458" y="90"/>
                      <a:pt x="458" y="90"/>
                    </a:cubicBezTo>
                    <a:cubicBezTo>
                      <a:pt x="466" y="90"/>
                      <a:pt x="466" y="90"/>
                      <a:pt x="466" y="90"/>
                    </a:cubicBezTo>
                    <a:lnTo>
                      <a:pt x="454" y="67"/>
                    </a:lnTo>
                    <a:close/>
                    <a:moveTo>
                      <a:pt x="437" y="51"/>
                    </a:moveTo>
                    <a:cubicBezTo>
                      <a:pt x="424" y="51"/>
                      <a:pt x="424" y="51"/>
                      <a:pt x="424" y="51"/>
                    </a:cubicBezTo>
                    <a:cubicBezTo>
                      <a:pt x="424" y="21"/>
                      <a:pt x="424" y="21"/>
                      <a:pt x="424" y="21"/>
                    </a:cubicBezTo>
                    <a:cubicBezTo>
                      <a:pt x="437" y="21"/>
                      <a:pt x="437" y="21"/>
                      <a:pt x="437" y="21"/>
                    </a:cubicBezTo>
                    <a:cubicBezTo>
                      <a:pt x="442" y="21"/>
                      <a:pt x="447" y="22"/>
                      <a:pt x="449" y="25"/>
                    </a:cubicBezTo>
                    <a:cubicBezTo>
                      <a:pt x="452" y="27"/>
                      <a:pt x="454" y="31"/>
                      <a:pt x="454" y="35"/>
                    </a:cubicBezTo>
                    <a:cubicBezTo>
                      <a:pt x="454" y="38"/>
                      <a:pt x="453" y="40"/>
                      <a:pt x="452" y="42"/>
                    </a:cubicBezTo>
                    <a:cubicBezTo>
                      <a:pt x="452" y="44"/>
                      <a:pt x="450" y="45"/>
                      <a:pt x="449" y="47"/>
                    </a:cubicBezTo>
                    <a:cubicBezTo>
                      <a:pt x="447" y="48"/>
                      <a:pt x="446" y="49"/>
                      <a:pt x="443" y="50"/>
                    </a:cubicBezTo>
                    <a:cubicBezTo>
                      <a:pt x="441" y="51"/>
                      <a:pt x="439" y="51"/>
                      <a:pt x="437" y="51"/>
                    </a:cubicBezTo>
                    <a:close/>
                    <a:moveTo>
                      <a:pt x="479" y="90"/>
                    </a:moveTo>
                    <a:cubicBezTo>
                      <a:pt x="479" y="15"/>
                      <a:pt x="479" y="15"/>
                      <a:pt x="479" y="15"/>
                    </a:cubicBezTo>
                    <a:cubicBezTo>
                      <a:pt x="486" y="15"/>
                      <a:pt x="486" y="15"/>
                      <a:pt x="486" y="15"/>
                    </a:cubicBezTo>
                    <a:cubicBezTo>
                      <a:pt x="486" y="84"/>
                      <a:pt x="486" y="84"/>
                      <a:pt x="486" y="84"/>
                    </a:cubicBezTo>
                    <a:cubicBezTo>
                      <a:pt x="516" y="84"/>
                      <a:pt x="516" y="84"/>
                      <a:pt x="516" y="84"/>
                    </a:cubicBezTo>
                    <a:cubicBezTo>
                      <a:pt x="516" y="90"/>
                      <a:pt x="516" y="90"/>
                      <a:pt x="516" y="90"/>
                    </a:cubicBezTo>
                    <a:lnTo>
                      <a:pt x="479" y="90"/>
                    </a:lnTo>
                    <a:close/>
                    <a:moveTo>
                      <a:pt x="529" y="90"/>
                    </a:moveTo>
                    <a:cubicBezTo>
                      <a:pt x="529" y="15"/>
                      <a:pt x="529" y="15"/>
                      <a:pt x="529" y="15"/>
                    </a:cubicBezTo>
                    <a:cubicBezTo>
                      <a:pt x="566" y="15"/>
                      <a:pt x="566" y="15"/>
                      <a:pt x="566" y="15"/>
                    </a:cubicBezTo>
                    <a:cubicBezTo>
                      <a:pt x="566" y="21"/>
                      <a:pt x="566" y="21"/>
                      <a:pt x="566" y="21"/>
                    </a:cubicBezTo>
                    <a:cubicBezTo>
                      <a:pt x="536" y="21"/>
                      <a:pt x="536" y="21"/>
                      <a:pt x="536" y="21"/>
                    </a:cubicBezTo>
                    <a:cubicBezTo>
                      <a:pt x="536" y="49"/>
                      <a:pt x="536" y="49"/>
                      <a:pt x="536" y="49"/>
                    </a:cubicBezTo>
                    <a:cubicBezTo>
                      <a:pt x="564" y="49"/>
                      <a:pt x="564" y="49"/>
                      <a:pt x="564" y="49"/>
                    </a:cubicBezTo>
                    <a:cubicBezTo>
                      <a:pt x="564" y="55"/>
                      <a:pt x="564" y="55"/>
                      <a:pt x="564" y="55"/>
                    </a:cubicBezTo>
                    <a:cubicBezTo>
                      <a:pt x="536" y="55"/>
                      <a:pt x="536" y="55"/>
                      <a:pt x="536" y="55"/>
                    </a:cubicBezTo>
                    <a:cubicBezTo>
                      <a:pt x="536" y="84"/>
                      <a:pt x="536" y="84"/>
                      <a:pt x="536" y="84"/>
                    </a:cubicBezTo>
                    <a:cubicBezTo>
                      <a:pt x="567" y="84"/>
                      <a:pt x="567" y="84"/>
                      <a:pt x="567" y="84"/>
                    </a:cubicBezTo>
                    <a:cubicBezTo>
                      <a:pt x="567" y="90"/>
                      <a:pt x="567" y="90"/>
                      <a:pt x="567" y="90"/>
                    </a:cubicBezTo>
                    <a:lnTo>
                      <a:pt x="529" y="90"/>
                    </a:lnTo>
                    <a:close/>
                    <a:moveTo>
                      <a:pt x="620" y="67"/>
                    </a:moveTo>
                    <a:cubicBezTo>
                      <a:pt x="619" y="65"/>
                      <a:pt x="618" y="64"/>
                      <a:pt x="617" y="63"/>
                    </a:cubicBezTo>
                    <a:cubicBezTo>
                      <a:pt x="617" y="61"/>
                      <a:pt x="616" y="60"/>
                      <a:pt x="615" y="59"/>
                    </a:cubicBezTo>
                    <a:cubicBezTo>
                      <a:pt x="614" y="58"/>
                      <a:pt x="613" y="58"/>
                      <a:pt x="613" y="57"/>
                    </a:cubicBezTo>
                    <a:cubicBezTo>
                      <a:pt x="612" y="56"/>
                      <a:pt x="611" y="56"/>
                      <a:pt x="610" y="55"/>
                    </a:cubicBezTo>
                    <a:cubicBezTo>
                      <a:pt x="610" y="55"/>
                      <a:pt x="610" y="55"/>
                      <a:pt x="610" y="55"/>
                    </a:cubicBezTo>
                    <a:cubicBezTo>
                      <a:pt x="612" y="54"/>
                      <a:pt x="615" y="54"/>
                      <a:pt x="617" y="52"/>
                    </a:cubicBezTo>
                    <a:cubicBezTo>
                      <a:pt x="619" y="51"/>
                      <a:pt x="621" y="50"/>
                      <a:pt x="622" y="48"/>
                    </a:cubicBezTo>
                    <a:cubicBezTo>
                      <a:pt x="624" y="46"/>
                      <a:pt x="625" y="44"/>
                      <a:pt x="626" y="42"/>
                    </a:cubicBezTo>
                    <a:cubicBezTo>
                      <a:pt x="627" y="40"/>
                      <a:pt x="627" y="37"/>
                      <a:pt x="627" y="35"/>
                    </a:cubicBezTo>
                    <a:cubicBezTo>
                      <a:pt x="627" y="31"/>
                      <a:pt x="626" y="28"/>
                      <a:pt x="625" y="26"/>
                    </a:cubicBezTo>
                    <a:cubicBezTo>
                      <a:pt x="624" y="23"/>
                      <a:pt x="622" y="21"/>
                      <a:pt x="620" y="20"/>
                    </a:cubicBezTo>
                    <a:cubicBezTo>
                      <a:pt x="618" y="18"/>
                      <a:pt x="616" y="17"/>
                      <a:pt x="613" y="16"/>
                    </a:cubicBezTo>
                    <a:cubicBezTo>
                      <a:pt x="610" y="15"/>
                      <a:pt x="608" y="15"/>
                      <a:pt x="605" y="15"/>
                    </a:cubicBezTo>
                    <a:cubicBezTo>
                      <a:pt x="583" y="15"/>
                      <a:pt x="583" y="15"/>
                      <a:pt x="583" y="15"/>
                    </a:cubicBezTo>
                    <a:cubicBezTo>
                      <a:pt x="583" y="90"/>
                      <a:pt x="583" y="90"/>
                      <a:pt x="583" y="90"/>
                    </a:cubicBezTo>
                    <a:cubicBezTo>
                      <a:pt x="590" y="90"/>
                      <a:pt x="590" y="90"/>
                      <a:pt x="590" y="90"/>
                    </a:cubicBezTo>
                    <a:cubicBezTo>
                      <a:pt x="590" y="57"/>
                      <a:pt x="590" y="57"/>
                      <a:pt x="590" y="57"/>
                    </a:cubicBezTo>
                    <a:cubicBezTo>
                      <a:pt x="598" y="57"/>
                      <a:pt x="598" y="57"/>
                      <a:pt x="598" y="57"/>
                    </a:cubicBezTo>
                    <a:cubicBezTo>
                      <a:pt x="600" y="57"/>
                      <a:pt x="601" y="57"/>
                      <a:pt x="603" y="58"/>
                    </a:cubicBezTo>
                    <a:cubicBezTo>
                      <a:pt x="604" y="58"/>
                      <a:pt x="605" y="59"/>
                      <a:pt x="606" y="60"/>
                    </a:cubicBezTo>
                    <a:cubicBezTo>
                      <a:pt x="607" y="61"/>
                      <a:pt x="609" y="62"/>
                      <a:pt x="610" y="63"/>
                    </a:cubicBezTo>
                    <a:cubicBezTo>
                      <a:pt x="611" y="65"/>
                      <a:pt x="612" y="66"/>
                      <a:pt x="613" y="69"/>
                    </a:cubicBezTo>
                    <a:cubicBezTo>
                      <a:pt x="624" y="90"/>
                      <a:pt x="624" y="90"/>
                      <a:pt x="624" y="90"/>
                    </a:cubicBezTo>
                    <a:cubicBezTo>
                      <a:pt x="632" y="90"/>
                      <a:pt x="632" y="90"/>
                      <a:pt x="632" y="90"/>
                    </a:cubicBezTo>
                    <a:lnTo>
                      <a:pt x="620" y="67"/>
                    </a:lnTo>
                    <a:close/>
                    <a:moveTo>
                      <a:pt x="603" y="51"/>
                    </a:moveTo>
                    <a:cubicBezTo>
                      <a:pt x="590" y="51"/>
                      <a:pt x="590" y="51"/>
                      <a:pt x="590" y="51"/>
                    </a:cubicBezTo>
                    <a:cubicBezTo>
                      <a:pt x="590" y="21"/>
                      <a:pt x="590" y="21"/>
                      <a:pt x="590" y="21"/>
                    </a:cubicBezTo>
                    <a:cubicBezTo>
                      <a:pt x="603" y="21"/>
                      <a:pt x="603" y="21"/>
                      <a:pt x="603" y="21"/>
                    </a:cubicBezTo>
                    <a:cubicBezTo>
                      <a:pt x="609" y="21"/>
                      <a:pt x="613" y="22"/>
                      <a:pt x="615" y="25"/>
                    </a:cubicBezTo>
                    <a:cubicBezTo>
                      <a:pt x="618" y="27"/>
                      <a:pt x="620" y="31"/>
                      <a:pt x="620" y="35"/>
                    </a:cubicBezTo>
                    <a:cubicBezTo>
                      <a:pt x="620" y="38"/>
                      <a:pt x="619" y="40"/>
                      <a:pt x="618" y="42"/>
                    </a:cubicBezTo>
                    <a:cubicBezTo>
                      <a:pt x="618" y="44"/>
                      <a:pt x="616" y="45"/>
                      <a:pt x="615" y="47"/>
                    </a:cubicBezTo>
                    <a:cubicBezTo>
                      <a:pt x="613" y="48"/>
                      <a:pt x="612" y="49"/>
                      <a:pt x="610" y="50"/>
                    </a:cubicBezTo>
                    <a:cubicBezTo>
                      <a:pt x="607" y="51"/>
                      <a:pt x="605" y="51"/>
                      <a:pt x="603" y="51"/>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dirty="0">
                  <a:solidFill>
                    <a:schemeClr val="bg1"/>
                  </a:solidFill>
                  <a:latin typeface="Segoe UI Semilight"/>
                </a:endParaRPr>
              </a:p>
            </p:txBody>
          </p:sp>
          <p:sp>
            <p:nvSpPr>
              <p:cNvPr id="41" name="Freeform 222">
                <a:extLst>
                  <a:ext uri="{FF2B5EF4-FFF2-40B4-BE49-F238E27FC236}">
                    <a16:creationId xmlns:a16="http://schemas.microsoft.com/office/drawing/2014/main" id="{300E15C5-80EC-4D48-9AF1-188B1F360641}"/>
                  </a:ext>
                </a:extLst>
              </p:cNvPr>
              <p:cNvSpPr>
                <a:spLocks noEditPoints="1"/>
              </p:cNvSpPr>
              <p:nvPr/>
            </p:nvSpPr>
            <p:spPr bwMode="auto">
              <a:xfrm rot="16200000">
                <a:off x="766574" y="2197176"/>
                <a:ext cx="212748" cy="793945"/>
              </a:xfrm>
              <a:custGeom>
                <a:avLst/>
                <a:gdLst>
                  <a:gd name="T0" fmla="*/ 2 w 120"/>
                  <a:gd name="T1" fmla="*/ 105 h 448"/>
                  <a:gd name="T2" fmla="*/ 103 w 120"/>
                  <a:gd name="T3" fmla="*/ 107 h 448"/>
                  <a:gd name="T4" fmla="*/ 91 w 120"/>
                  <a:gd name="T5" fmla="*/ 103 h 448"/>
                  <a:gd name="T6" fmla="*/ 2 w 120"/>
                  <a:gd name="T7" fmla="*/ 56 h 448"/>
                  <a:gd name="T8" fmla="*/ 103 w 120"/>
                  <a:gd name="T9" fmla="*/ 13 h 448"/>
                  <a:gd name="T10" fmla="*/ 80 w 120"/>
                  <a:gd name="T11" fmla="*/ 13 h 448"/>
                  <a:gd name="T12" fmla="*/ 2 w 120"/>
                  <a:gd name="T13" fmla="*/ 0 h 448"/>
                  <a:gd name="T14" fmla="*/ 118 w 120"/>
                  <a:gd name="T15" fmla="*/ 18 h 448"/>
                  <a:gd name="T16" fmla="*/ 23 w 120"/>
                  <a:gd name="T17" fmla="*/ 59 h 448"/>
                  <a:gd name="T18" fmla="*/ 37 w 120"/>
                  <a:gd name="T19" fmla="*/ 65 h 448"/>
                  <a:gd name="T20" fmla="*/ 118 w 120"/>
                  <a:gd name="T21" fmla="*/ 119 h 448"/>
                  <a:gd name="T22" fmla="*/ 2 w 120"/>
                  <a:gd name="T23" fmla="*/ 212 h 448"/>
                  <a:gd name="T24" fmla="*/ 118 w 120"/>
                  <a:gd name="T25" fmla="*/ 150 h 448"/>
                  <a:gd name="T26" fmla="*/ 106 w 120"/>
                  <a:gd name="T27" fmla="*/ 209 h 448"/>
                  <a:gd name="T28" fmla="*/ 67 w 120"/>
                  <a:gd name="T29" fmla="*/ 163 h 448"/>
                  <a:gd name="T30" fmla="*/ 55 w 120"/>
                  <a:gd name="T31" fmla="*/ 206 h 448"/>
                  <a:gd name="T32" fmla="*/ 14 w 120"/>
                  <a:gd name="T33" fmla="*/ 163 h 448"/>
                  <a:gd name="T34" fmla="*/ 2 w 120"/>
                  <a:gd name="T35" fmla="*/ 212 h 448"/>
                  <a:gd name="T36" fmla="*/ 2 w 120"/>
                  <a:gd name="T37" fmla="*/ 248 h 448"/>
                  <a:gd name="T38" fmla="*/ 51 w 120"/>
                  <a:gd name="T39" fmla="*/ 259 h 448"/>
                  <a:gd name="T40" fmla="*/ 47 w 120"/>
                  <a:gd name="T41" fmla="*/ 272 h 448"/>
                  <a:gd name="T42" fmla="*/ 34 w 120"/>
                  <a:gd name="T43" fmla="*/ 282 h 448"/>
                  <a:gd name="T44" fmla="*/ 2 w 120"/>
                  <a:gd name="T45" fmla="*/ 318 h 448"/>
                  <a:gd name="T46" fmla="*/ 43 w 120"/>
                  <a:gd name="T47" fmla="*/ 292 h 448"/>
                  <a:gd name="T48" fmla="*/ 52 w 120"/>
                  <a:gd name="T49" fmla="*/ 284 h 448"/>
                  <a:gd name="T50" fmla="*/ 56 w 120"/>
                  <a:gd name="T51" fmla="*/ 278 h 448"/>
                  <a:gd name="T52" fmla="*/ 67 w 120"/>
                  <a:gd name="T53" fmla="*/ 297 h 448"/>
                  <a:gd name="T54" fmla="*/ 87 w 120"/>
                  <a:gd name="T55" fmla="*/ 304 h 448"/>
                  <a:gd name="T56" fmla="*/ 111 w 120"/>
                  <a:gd name="T57" fmla="*/ 294 h 448"/>
                  <a:gd name="T58" fmla="*/ 118 w 120"/>
                  <a:gd name="T59" fmla="*/ 269 h 448"/>
                  <a:gd name="T60" fmla="*/ 2 w 120"/>
                  <a:gd name="T61" fmla="*/ 234 h 448"/>
                  <a:gd name="T62" fmla="*/ 101 w 120"/>
                  <a:gd name="T63" fmla="*/ 284 h 448"/>
                  <a:gd name="T64" fmla="*/ 77 w 120"/>
                  <a:gd name="T65" fmla="*/ 288 h 448"/>
                  <a:gd name="T66" fmla="*/ 65 w 120"/>
                  <a:gd name="T67" fmla="*/ 276 h 448"/>
                  <a:gd name="T68" fmla="*/ 64 w 120"/>
                  <a:gd name="T69" fmla="*/ 248 h 448"/>
                  <a:gd name="T70" fmla="*/ 106 w 120"/>
                  <a:gd name="T71" fmla="*/ 266 h 448"/>
                  <a:gd name="T72" fmla="*/ 0 w 120"/>
                  <a:gd name="T73" fmla="*/ 379 h 448"/>
                  <a:gd name="T74" fmla="*/ 58 w 120"/>
                  <a:gd name="T75" fmla="*/ 324 h 448"/>
                  <a:gd name="T76" fmla="*/ 120 w 120"/>
                  <a:gd name="T77" fmla="*/ 383 h 448"/>
                  <a:gd name="T78" fmla="*/ 101 w 120"/>
                  <a:gd name="T79" fmla="*/ 411 h 448"/>
                  <a:gd name="T80" fmla="*/ 94 w 120"/>
                  <a:gd name="T81" fmla="*/ 351 h 448"/>
                  <a:gd name="T82" fmla="*/ 25 w 120"/>
                  <a:gd name="T83" fmla="*/ 350 h 448"/>
                  <a:gd name="T84" fmla="*/ 20 w 120"/>
                  <a:gd name="T85" fmla="*/ 411 h 448"/>
                  <a:gd name="T86" fmla="*/ 2 w 120"/>
                  <a:gd name="T87" fmla="*/ 448 h 448"/>
                  <a:gd name="T88" fmla="*/ 118 w 120"/>
                  <a:gd name="T89" fmla="*/ 435 h 448"/>
                  <a:gd name="T90" fmla="*/ 2 w 120"/>
                  <a:gd name="T91"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 h="448">
                    <a:moveTo>
                      <a:pt x="2" y="119"/>
                    </a:moveTo>
                    <a:cubicBezTo>
                      <a:pt x="2" y="105"/>
                      <a:pt x="2" y="105"/>
                      <a:pt x="2" y="105"/>
                    </a:cubicBezTo>
                    <a:cubicBezTo>
                      <a:pt x="80" y="105"/>
                      <a:pt x="80" y="105"/>
                      <a:pt x="80" y="105"/>
                    </a:cubicBezTo>
                    <a:cubicBezTo>
                      <a:pt x="86" y="105"/>
                      <a:pt x="94" y="106"/>
                      <a:pt x="103" y="107"/>
                    </a:cubicBezTo>
                    <a:cubicBezTo>
                      <a:pt x="103" y="106"/>
                      <a:pt x="103" y="106"/>
                      <a:pt x="103" y="106"/>
                    </a:cubicBezTo>
                    <a:cubicBezTo>
                      <a:pt x="97" y="105"/>
                      <a:pt x="94" y="104"/>
                      <a:pt x="91" y="103"/>
                    </a:cubicBezTo>
                    <a:cubicBezTo>
                      <a:pt x="2" y="63"/>
                      <a:pt x="2" y="63"/>
                      <a:pt x="2" y="63"/>
                    </a:cubicBezTo>
                    <a:cubicBezTo>
                      <a:pt x="2" y="56"/>
                      <a:pt x="2" y="56"/>
                      <a:pt x="2" y="56"/>
                    </a:cubicBezTo>
                    <a:cubicBezTo>
                      <a:pt x="91" y="16"/>
                      <a:pt x="91" y="16"/>
                      <a:pt x="91" y="16"/>
                    </a:cubicBezTo>
                    <a:cubicBezTo>
                      <a:pt x="93" y="15"/>
                      <a:pt x="97" y="14"/>
                      <a:pt x="103" y="13"/>
                    </a:cubicBezTo>
                    <a:cubicBezTo>
                      <a:pt x="103" y="12"/>
                      <a:pt x="103" y="12"/>
                      <a:pt x="103" y="12"/>
                    </a:cubicBezTo>
                    <a:cubicBezTo>
                      <a:pt x="98" y="13"/>
                      <a:pt x="90" y="13"/>
                      <a:pt x="80" y="13"/>
                    </a:cubicBezTo>
                    <a:cubicBezTo>
                      <a:pt x="2" y="13"/>
                      <a:pt x="2" y="13"/>
                      <a:pt x="2" y="13"/>
                    </a:cubicBezTo>
                    <a:cubicBezTo>
                      <a:pt x="2" y="0"/>
                      <a:pt x="2" y="0"/>
                      <a:pt x="2" y="0"/>
                    </a:cubicBezTo>
                    <a:cubicBezTo>
                      <a:pt x="118" y="0"/>
                      <a:pt x="118" y="0"/>
                      <a:pt x="118" y="0"/>
                    </a:cubicBezTo>
                    <a:cubicBezTo>
                      <a:pt x="118" y="18"/>
                      <a:pt x="118" y="18"/>
                      <a:pt x="118" y="18"/>
                    </a:cubicBezTo>
                    <a:cubicBezTo>
                      <a:pt x="37" y="54"/>
                      <a:pt x="37" y="54"/>
                      <a:pt x="37" y="54"/>
                    </a:cubicBezTo>
                    <a:cubicBezTo>
                      <a:pt x="31" y="57"/>
                      <a:pt x="26" y="58"/>
                      <a:pt x="23" y="59"/>
                    </a:cubicBezTo>
                    <a:cubicBezTo>
                      <a:pt x="23" y="60"/>
                      <a:pt x="23" y="60"/>
                      <a:pt x="23" y="60"/>
                    </a:cubicBezTo>
                    <a:cubicBezTo>
                      <a:pt x="29" y="62"/>
                      <a:pt x="34" y="64"/>
                      <a:pt x="37" y="65"/>
                    </a:cubicBezTo>
                    <a:cubicBezTo>
                      <a:pt x="118" y="102"/>
                      <a:pt x="118" y="102"/>
                      <a:pt x="118" y="102"/>
                    </a:cubicBezTo>
                    <a:cubicBezTo>
                      <a:pt x="118" y="119"/>
                      <a:pt x="118" y="119"/>
                      <a:pt x="118" y="119"/>
                    </a:cubicBezTo>
                    <a:lnTo>
                      <a:pt x="2" y="119"/>
                    </a:lnTo>
                    <a:close/>
                    <a:moveTo>
                      <a:pt x="2" y="212"/>
                    </a:moveTo>
                    <a:cubicBezTo>
                      <a:pt x="2" y="150"/>
                      <a:pt x="2" y="150"/>
                      <a:pt x="2" y="150"/>
                    </a:cubicBezTo>
                    <a:cubicBezTo>
                      <a:pt x="118" y="150"/>
                      <a:pt x="118" y="150"/>
                      <a:pt x="118" y="150"/>
                    </a:cubicBezTo>
                    <a:cubicBezTo>
                      <a:pt x="118" y="209"/>
                      <a:pt x="118" y="209"/>
                      <a:pt x="118" y="209"/>
                    </a:cubicBezTo>
                    <a:cubicBezTo>
                      <a:pt x="106" y="209"/>
                      <a:pt x="106" y="209"/>
                      <a:pt x="106" y="209"/>
                    </a:cubicBezTo>
                    <a:cubicBezTo>
                      <a:pt x="106" y="163"/>
                      <a:pt x="106" y="163"/>
                      <a:pt x="106" y="163"/>
                    </a:cubicBezTo>
                    <a:cubicBezTo>
                      <a:pt x="67" y="163"/>
                      <a:pt x="67" y="163"/>
                      <a:pt x="67" y="163"/>
                    </a:cubicBezTo>
                    <a:cubicBezTo>
                      <a:pt x="67" y="206"/>
                      <a:pt x="67" y="206"/>
                      <a:pt x="67" y="206"/>
                    </a:cubicBezTo>
                    <a:cubicBezTo>
                      <a:pt x="55" y="206"/>
                      <a:pt x="55" y="206"/>
                      <a:pt x="55" y="206"/>
                    </a:cubicBezTo>
                    <a:cubicBezTo>
                      <a:pt x="55" y="163"/>
                      <a:pt x="55" y="163"/>
                      <a:pt x="55" y="163"/>
                    </a:cubicBezTo>
                    <a:cubicBezTo>
                      <a:pt x="14" y="163"/>
                      <a:pt x="14" y="163"/>
                      <a:pt x="14" y="163"/>
                    </a:cubicBezTo>
                    <a:cubicBezTo>
                      <a:pt x="14" y="212"/>
                      <a:pt x="14" y="212"/>
                      <a:pt x="14" y="212"/>
                    </a:cubicBezTo>
                    <a:lnTo>
                      <a:pt x="2" y="212"/>
                    </a:lnTo>
                    <a:close/>
                    <a:moveTo>
                      <a:pt x="2" y="234"/>
                    </a:moveTo>
                    <a:cubicBezTo>
                      <a:pt x="2" y="248"/>
                      <a:pt x="2" y="248"/>
                      <a:pt x="2" y="248"/>
                    </a:cubicBezTo>
                    <a:cubicBezTo>
                      <a:pt x="51" y="248"/>
                      <a:pt x="51" y="248"/>
                      <a:pt x="51" y="248"/>
                    </a:cubicBezTo>
                    <a:cubicBezTo>
                      <a:pt x="51" y="259"/>
                      <a:pt x="51" y="259"/>
                      <a:pt x="51" y="259"/>
                    </a:cubicBezTo>
                    <a:cubicBezTo>
                      <a:pt x="51" y="261"/>
                      <a:pt x="51" y="264"/>
                      <a:pt x="50" y="266"/>
                    </a:cubicBezTo>
                    <a:cubicBezTo>
                      <a:pt x="50" y="268"/>
                      <a:pt x="49" y="270"/>
                      <a:pt x="47" y="272"/>
                    </a:cubicBezTo>
                    <a:cubicBezTo>
                      <a:pt x="46" y="273"/>
                      <a:pt x="44" y="275"/>
                      <a:pt x="42" y="277"/>
                    </a:cubicBezTo>
                    <a:cubicBezTo>
                      <a:pt x="40" y="278"/>
                      <a:pt x="37" y="280"/>
                      <a:pt x="34" y="282"/>
                    </a:cubicBezTo>
                    <a:cubicBezTo>
                      <a:pt x="2" y="301"/>
                      <a:pt x="2" y="301"/>
                      <a:pt x="2" y="301"/>
                    </a:cubicBezTo>
                    <a:cubicBezTo>
                      <a:pt x="2" y="318"/>
                      <a:pt x="2" y="318"/>
                      <a:pt x="2" y="318"/>
                    </a:cubicBezTo>
                    <a:cubicBezTo>
                      <a:pt x="37" y="296"/>
                      <a:pt x="37" y="296"/>
                      <a:pt x="37" y="296"/>
                    </a:cubicBezTo>
                    <a:cubicBezTo>
                      <a:pt x="39" y="294"/>
                      <a:pt x="41" y="293"/>
                      <a:pt x="43" y="292"/>
                    </a:cubicBezTo>
                    <a:cubicBezTo>
                      <a:pt x="45" y="290"/>
                      <a:pt x="47" y="289"/>
                      <a:pt x="49" y="288"/>
                    </a:cubicBezTo>
                    <a:cubicBezTo>
                      <a:pt x="50" y="286"/>
                      <a:pt x="51" y="285"/>
                      <a:pt x="52" y="284"/>
                    </a:cubicBezTo>
                    <a:cubicBezTo>
                      <a:pt x="54" y="282"/>
                      <a:pt x="55" y="280"/>
                      <a:pt x="55" y="278"/>
                    </a:cubicBezTo>
                    <a:cubicBezTo>
                      <a:pt x="56" y="278"/>
                      <a:pt x="56" y="278"/>
                      <a:pt x="56" y="278"/>
                    </a:cubicBezTo>
                    <a:cubicBezTo>
                      <a:pt x="57" y="282"/>
                      <a:pt x="58" y="286"/>
                      <a:pt x="60" y="289"/>
                    </a:cubicBezTo>
                    <a:cubicBezTo>
                      <a:pt x="62" y="292"/>
                      <a:pt x="64" y="295"/>
                      <a:pt x="67" y="297"/>
                    </a:cubicBezTo>
                    <a:cubicBezTo>
                      <a:pt x="70" y="300"/>
                      <a:pt x="73" y="301"/>
                      <a:pt x="76" y="303"/>
                    </a:cubicBezTo>
                    <a:cubicBezTo>
                      <a:pt x="79" y="304"/>
                      <a:pt x="83" y="304"/>
                      <a:pt x="87" y="304"/>
                    </a:cubicBezTo>
                    <a:cubicBezTo>
                      <a:pt x="92" y="304"/>
                      <a:pt x="97" y="303"/>
                      <a:pt x="101" y="302"/>
                    </a:cubicBezTo>
                    <a:cubicBezTo>
                      <a:pt x="105" y="300"/>
                      <a:pt x="108" y="297"/>
                      <a:pt x="111" y="294"/>
                    </a:cubicBezTo>
                    <a:cubicBezTo>
                      <a:pt x="113" y="291"/>
                      <a:pt x="115" y="287"/>
                      <a:pt x="116" y="283"/>
                    </a:cubicBezTo>
                    <a:cubicBezTo>
                      <a:pt x="118" y="279"/>
                      <a:pt x="118" y="274"/>
                      <a:pt x="118" y="269"/>
                    </a:cubicBezTo>
                    <a:cubicBezTo>
                      <a:pt x="118" y="234"/>
                      <a:pt x="118" y="234"/>
                      <a:pt x="118" y="234"/>
                    </a:cubicBezTo>
                    <a:lnTo>
                      <a:pt x="2" y="234"/>
                    </a:lnTo>
                    <a:close/>
                    <a:moveTo>
                      <a:pt x="106" y="266"/>
                    </a:moveTo>
                    <a:cubicBezTo>
                      <a:pt x="106" y="274"/>
                      <a:pt x="104" y="280"/>
                      <a:pt x="101" y="284"/>
                    </a:cubicBezTo>
                    <a:cubicBezTo>
                      <a:pt x="97" y="288"/>
                      <a:pt x="92" y="290"/>
                      <a:pt x="86" y="290"/>
                    </a:cubicBezTo>
                    <a:cubicBezTo>
                      <a:pt x="83" y="290"/>
                      <a:pt x="79" y="289"/>
                      <a:pt x="77" y="288"/>
                    </a:cubicBezTo>
                    <a:cubicBezTo>
                      <a:pt x="74" y="287"/>
                      <a:pt x="71" y="285"/>
                      <a:pt x="70" y="283"/>
                    </a:cubicBezTo>
                    <a:cubicBezTo>
                      <a:pt x="68" y="281"/>
                      <a:pt x="66" y="279"/>
                      <a:pt x="65" y="276"/>
                    </a:cubicBezTo>
                    <a:cubicBezTo>
                      <a:pt x="64" y="273"/>
                      <a:pt x="64" y="270"/>
                      <a:pt x="64" y="266"/>
                    </a:cubicBezTo>
                    <a:cubicBezTo>
                      <a:pt x="64" y="248"/>
                      <a:pt x="64" y="248"/>
                      <a:pt x="64" y="248"/>
                    </a:cubicBezTo>
                    <a:cubicBezTo>
                      <a:pt x="106" y="248"/>
                      <a:pt x="106" y="248"/>
                      <a:pt x="106" y="248"/>
                    </a:cubicBezTo>
                    <a:lnTo>
                      <a:pt x="106" y="266"/>
                    </a:lnTo>
                    <a:close/>
                    <a:moveTo>
                      <a:pt x="6" y="411"/>
                    </a:moveTo>
                    <a:cubicBezTo>
                      <a:pt x="2" y="402"/>
                      <a:pt x="0" y="391"/>
                      <a:pt x="0" y="379"/>
                    </a:cubicBezTo>
                    <a:cubicBezTo>
                      <a:pt x="0" y="362"/>
                      <a:pt x="5" y="349"/>
                      <a:pt x="16" y="339"/>
                    </a:cubicBezTo>
                    <a:cubicBezTo>
                      <a:pt x="26" y="329"/>
                      <a:pt x="40" y="324"/>
                      <a:pt x="58" y="324"/>
                    </a:cubicBezTo>
                    <a:cubicBezTo>
                      <a:pt x="76" y="324"/>
                      <a:pt x="91" y="329"/>
                      <a:pt x="103" y="341"/>
                    </a:cubicBezTo>
                    <a:cubicBezTo>
                      <a:pt x="115" y="352"/>
                      <a:pt x="120" y="366"/>
                      <a:pt x="120" y="383"/>
                    </a:cubicBezTo>
                    <a:cubicBezTo>
                      <a:pt x="120" y="394"/>
                      <a:pt x="119" y="404"/>
                      <a:pt x="115" y="411"/>
                    </a:cubicBezTo>
                    <a:cubicBezTo>
                      <a:pt x="101" y="411"/>
                      <a:pt x="101" y="411"/>
                      <a:pt x="101" y="411"/>
                    </a:cubicBezTo>
                    <a:cubicBezTo>
                      <a:pt x="106" y="403"/>
                      <a:pt x="108" y="393"/>
                      <a:pt x="108" y="383"/>
                    </a:cubicBezTo>
                    <a:cubicBezTo>
                      <a:pt x="108" y="370"/>
                      <a:pt x="103" y="359"/>
                      <a:pt x="94" y="351"/>
                    </a:cubicBezTo>
                    <a:cubicBezTo>
                      <a:pt x="85" y="342"/>
                      <a:pt x="74" y="338"/>
                      <a:pt x="59" y="338"/>
                    </a:cubicBezTo>
                    <a:cubicBezTo>
                      <a:pt x="44" y="338"/>
                      <a:pt x="33" y="342"/>
                      <a:pt x="25" y="350"/>
                    </a:cubicBezTo>
                    <a:cubicBezTo>
                      <a:pt x="16" y="358"/>
                      <a:pt x="12" y="368"/>
                      <a:pt x="12" y="380"/>
                    </a:cubicBezTo>
                    <a:cubicBezTo>
                      <a:pt x="12" y="392"/>
                      <a:pt x="14" y="402"/>
                      <a:pt x="20" y="411"/>
                    </a:cubicBezTo>
                    <a:lnTo>
                      <a:pt x="6" y="411"/>
                    </a:lnTo>
                    <a:close/>
                    <a:moveTo>
                      <a:pt x="2" y="448"/>
                    </a:moveTo>
                    <a:cubicBezTo>
                      <a:pt x="2" y="435"/>
                      <a:pt x="2" y="435"/>
                      <a:pt x="2" y="435"/>
                    </a:cubicBezTo>
                    <a:cubicBezTo>
                      <a:pt x="118" y="435"/>
                      <a:pt x="118" y="435"/>
                      <a:pt x="118" y="435"/>
                    </a:cubicBezTo>
                    <a:cubicBezTo>
                      <a:pt x="118" y="448"/>
                      <a:pt x="118" y="448"/>
                      <a:pt x="118" y="448"/>
                    </a:cubicBezTo>
                    <a:lnTo>
                      <a:pt x="2" y="448"/>
                    </a:ln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dirty="0">
                  <a:solidFill>
                    <a:schemeClr val="bg1"/>
                  </a:solidFill>
                  <a:latin typeface="Segoe UI Semilight"/>
                </a:endParaRPr>
              </a:p>
            </p:txBody>
          </p:sp>
        </p:grpSp>
        <p:grpSp>
          <p:nvGrpSpPr>
            <p:cNvPr id="28" name="Group 27">
              <a:extLst>
                <a:ext uri="{FF2B5EF4-FFF2-40B4-BE49-F238E27FC236}">
                  <a16:creationId xmlns:a16="http://schemas.microsoft.com/office/drawing/2014/main" id="{15B37317-5203-4561-9CE3-714781C63604}"/>
                </a:ext>
              </a:extLst>
            </p:cNvPr>
            <p:cNvGrpSpPr/>
            <p:nvPr userDrawn="1"/>
          </p:nvGrpSpPr>
          <p:grpSpPr>
            <a:xfrm>
              <a:off x="431184" y="3072637"/>
              <a:ext cx="3210415" cy="345865"/>
              <a:chOff x="431184" y="2502206"/>
              <a:chExt cx="3210415" cy="345865"/>
            </a:xfrm>
          </p:grpSpPr>
          <p:sp>
            <p:nvSpPr>
              <p:cNvPr id="37" name="Freeform 236">
                <a:extLst>
                  <a:ext uri="{FF2B5EF4-FFF2-40B4-BE49-F238E27FC236}">
                    <a16:creationId xmlns:a16="http://schemas.microsoft.com/office/drawing/2014/main" id="{362D1849-A3C4-458E-AA52-421CE4C29177}"/>
                  </a:ext>
                </a:extLst>
              </p:cNvPr>
              <p:cNvSpPr>
                <a:spLocks noChangeAspect="1" noEditPoints="1"/>
              </p:cNvSpPr>
              <p:nvPr/>
            </p:nvSpPr>
            <p:spPr bwMode="auto">
              <a:xfrm rot="16200000">
                <a:off x="2606261" y="1812734"/>
                <a:ext cx="345865" cy="1724810"/>
              </a:xfrm>
              <a:custGeom>
                <a:avLst/>
                <a:gdLst>
                  <a:gd name="T0" fmla="*/ 28 w 103"/>
                  <a:gd name="T1" fmla="*/ 6 h 512"/>
                  <a:gd name="T2" fmla="*/ 52 w 103"/>
                  <a:gd name="T3" fmla="*/ 12 h 512"/>
                  <a:gd name="T4" fmla="*/ 64 w 103"/>
                  <a:gd name="T5" fmla="*/ 2 h 512"/>
                  <a:gd name="T6" fmla="*/ 76 w 103"/>
                  <a:gd name="T7" fmla="*/ 37 h 512"/>
                  <a:gd name="T8" fmla="*/ 63 w 103"/>
                  <a:gd name="T9" fmla="*/ 14 h 512"/>
                  <a:gd name="T10" fmla="*/ 56 w 103"/>
                  <a:gd name="T11" fmla="*/ 33 h 512"/>
                  <a:gd name="T12" fmla="*/ 40 w 103"/>
                  <a:gd name="T13" fmla="*/ 12 h 512"/>
                  <a:gd name="T14" fmla="*/ 36 w 103"/>
                  <a:gd name="T15" fmla="*/ 40 h 512"/>
                  <a:gd name="T16" fmla="*/ 66 w 103"/>
                  <a:gd name="T17" fmla="*/ 51 h 512"/>
                  <a:gd name="T18" fmla="*/ 77 w 103"/>
                  <a:gd name="T19" fmla="*/ 44 h 512"/>
                  <a:gd name="T20" fmla="*/ 62 w 103"/>
                  <a:gd name="T21" fmla="*/ 63 h 512"/>
                  <a:gd name="T22" fmla="*/ 37 w 103"/>
                  <a:gd name="T23" fmla="*/ 84 h 512"/>
                  <a:gd name="T24" fmla="*/ 77 w 103"/>
                  <a:gd name="T25" fmla="*/ 93 h 512"/>
                  <a:gd name="T26" fmla="*/ 24 w 103"/>
                  <a:gd name="T27" fmla="*/ 75 h 512"/>
                  <a:gd name="T28" fmla="*/ 60 w 103"/>
                  <a:gd name="T29" fmla="*/ 52 h 512"/>
                  <a:gd name="T30" fmla="*/ 4 w 103"/>
                  <a:gd name="T31" fmla="*/ 146 h 512"/>
                  <a:gd name="T32" fmla="*/ 1 w 103"/>
                  <a:gd name="T33" fmla="*/ 116 h 512"/>
                  <a:gd name="T34" fmla="*/ 61 w 103"/>
                  <a:gd name="T35" fmla="*/ 117 h 512"/>
                  <a:gd name="T36" fmla="*/ 78 w 103"/>
                  <a:gd name="T37" fmla="*/ 106 h 512"/>
                  <a:gd name="T38" fmla="*/ 70 w 103"/>
                  <a:gd name="T39" fmla="*/ 125 h 512"/>
                  <a:gd name="T40" fmla="*/ 77 w 103"/>
                  <a:gd name="T41" fmla="*/ 157 h 512"/>
                  <a:gd name="T42" fmla="*/ 10 w 103"/>
                  <a:gd name="T43" fmla="*/ 156 h 512"/>
                  <a:gd name="T44" fmla="*/ 66 w 103"/>
                  <a:gd name="T45" fmla="*/ 204 h 512"/>
                  <a:gd name="T46" fmla="*/ 70 w 103"/>
                  <a:gd name="T47" fmla="*/ 168 h 512"/>
                  <a:gd name="T48" fmla="*/ 24 w 103"/>
                  <a:gd name="T49" fmla="*/ 183 h 512"/>
                  <a:gd name="T50" fmla="*/ 24 w 103"/>
                  <a:gd name="T51" fmla="*/ 215 h 512"/>
                  <a:gd name="T52" fmla="*/ 34 w 103"/>
                  <a:gd name="T53" fmla="*/ 219 h 512"/>
                  <a:gd name="T54" fmla="*/ 77 w 103"/>
                  <a:gd name="T55" fmla="*/ 220 h 512"/>
                  <a:gd name="T56" fmla="*/ 52 w 103"/>
                  <a:gd name="T57" fmla="*/ 200 h 512"/>
                  <a:gd name="T58" fmla="*/ 33 w 103"/>
                  <a:gd name="T59" fmla="*/ 185 h 512"/>
                  <a:gd name="T60" fmla="*/ 64 w 103"/>
                  <a:gd name="T61" fmla="*/ 177 h 512"/>
                  <a:gd name="T62" fmla="*/ 52 w 103"/>
                  <a:gd name="T63" fmla="*/ 200 h 512"/>
                  <a:gd name="T64" fmla="*/ 5 w 103"/>
                  <a:gd name="T65" fmla="*/ 230 h 512"/>
                  <a:gd name="T66" fmla="*/ 29 w 103"/>
                  <a:gd name="T67" fmla="*/ 242 h 512"/>
                  <a:gd name="T68" fmla="*/ 52 w 103"/>
                  <a:gd name="T69" fmla="*/ 281 h 512"/>
                  <a:gd name="T70" fmla="*/ 71 w 103"/>
                  <a:gd name="T71" fmla="*/ 237 h 512"/>
                  <a:gd name="T72" fmla="*/ 33 w 103"/>
                  <a:gd name="T73" fmla="*/ 255 h 512"/>
                  <a:gd name="T74" fmla="*/ 52 w 103"/>
                  <a:gd name="T75" fmla="*/ 242 h 512"/>
                  <a:gd name="T76" fmla="*/ 64 w 103"/>
                  <a:gd name="T77" fmla="*/ 265 h 512"/>
                  <a:gd name="T78" fmla="*/ 40 w 103"/>
                  <a:gd name="T79" fmla="*/ 294 h 512"/>
                  <a:gd name="T80" fmla="*/ 41 w 103"/>
                  <a:gd name="T81" fmla="*/ 306 h 512"/>
                  <a:gd name="T82" fmla="*/ 26 w 103"/>
                  <a:gd name="T83" fmla="*/ 315 h 512"/>
                  <a:gd name="T84" fmla="*/ 24 w 103"/>
                  <a:gd name="T85" fmla="*/ 347 h 512"/>
                  <a:gd name="T86" fmla="*/ 68 w 103"/>
                  <a:gd name="T87" fmla="*/ 365 h 512"/>
                  <a:gd name="T88" fmla="*/ 77 w 103"/>
                  <a:gd name="T89" fmla="*/ 348 h 512"/>
                  <a:gd name="T90" fmla="*/ 50 w 103"/>
                  <a:gd name="T91" fmla="*/ 360 h 512"/>
                  <a:gd name="T92" fmla="*/ 38 w 103"/>
                  <a:gd name="T93" fmla="*/ 337 h 512"/>
                  <a:gd name="T94" fmla="*/ 68 w 103"/>
                  <a:gd name="T95" fmla="*/ 354 h 512"/>
                  <a:gd name="T96" fmla="*/ 41 w 103"/>
                  <a:gd name="T97" fmla="*/ 412 h 512"/>
                  <a:gd name="T98" fmla="*/ 26 w 103"/>
                  <a:gd name="T99" fmla="*/ 424 h 512"/>
                  <a:gd name="T100" fmla="*/ 68 w 103"/>
                  <a:gd name="T101" fmla="*/ 401 h 512"/>
                  <a:gd name="T102" fmla="*/ 73 w 103"/>
                  <a:gd name="T103" fmla="*/ 382 h 512"/>
                  <a:gd name="T104" fmla="*/ 68 w 103"/>
                  <a:gd name="T105" fmla="*/ 432 h 512"/>
                  <a:gd name="T106" fmla="*/ 24 w 103"/>
                  <a:gd name="T107" fmla="*/ 459 h 512"/>
                  <a:gd name="T108" fmla="*/ 77 w 103"/>
                  <a:gd name="T109" fmla="*/ 444 h 512"/>
                  <a:gd name="T110" fmla="*/ 37 w 103"/>
                  <a:gd name="T111" fmla="*/ 452 h 512"/>
                  <a:gd name="T112" fmla="*/ 63 w 103"/>
                  <a:gd name="T113" fmla="*/ 469 h 512"/>
                  <a:gd name="T114" fmla="*/ 34 w 103"/>
                  <a:gd name="T115" fmla="*/ 491 h 512"/>
                  <a:gd name="T116" fmla="*/ 77 w 103"/>
                  <a:gd name="T117" fmla="*/ 493 h 512"/>
                  <a:gd name="T118" fmla="*/ 30 w 103"/>
                  <a:gd name="T119" fmla="*/ 507 h 512"/>
                  <a:gd name="T120" fmla="*/ 103 w 103"/>
                  <a:gd name="T121" fmla="*/ 485 h 512"/>
                  <a:gd name="T122" fmla="*/ 103 w 103"/>
                  <a:gd name="T123" fmla="*/ 47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 h="512">
                    <a:moveTo>
                      <a:pt x="26" y="40"/>
                    </a:moveTo>
                    <a:cubicBezTo>
                      <a:pt x="24" y="35"/>
                      <a:pt x="24" y="29"/>
                      <a:pt x="24" y="22"/>
                    </a:cubicBezTo>
                    <a:cubicBezTo>
                      <a:pt x="24" y="15"/>
                      <a:pt x="25" y="10"/>
                      <a:pt x="28" y="6"/>
                    </a:cubicBezTo>
                    <a:cubicBezTo>
                      <a:pt x="31" y="2"/>
                      <a:pt x="34" y="0"/>
                      <a:pt x="39" y="0"/>
                    </a:cubicBezTo>
                    <a:cubicBezTo>
                      <a:pt x="42" y="0"/>
                      <a:pt x="45" y="1"/>
                      <a:pt x="47" y="3"/>
                    </a:cubicBezTo>
                    <a:cubicBezTo>
                      <a:pt x="50" y="6"/>
                      <a:pt x="51" y="9"/>
                      <a:pt x="52" y="12"/>
                    </a:cubicBezTo>
                    <a:cubicBezTo>
                      <a:pt x="52" y="12"/>
                      <a:pt x="52" y="12"/>
                      <a:pt x="52" y="12"/>
                    </a:cubicBezTo>
                    <a:cubicBezTo>
                      <a:pt x="53" y="9"/>
                      <a:pt x="54" y="7"/>
                      <a:pt x="56" y="5"/>
                    </a:cubicBezTo>
                    <a:cubicBezTo>
                      <a:pt x="58" y="3"/>
                      <a:pt x="61" y="2"/>
                      <a:pt x="64" y="2"/>
                    </a:cubicBezTo>
                    <a:cubicBezTo>
                      <a:pt x="68" y="2"/>
                      <a:pt x="72" y="4"/>
                      <a:pt x="75" y="8"/>
                    </a:cubicBezTo>
                    <a:cubicBezTo>
                      <a:pt x="77" y="11"/>
                      <a:pt x="79" y="16"/>
                      <a:pt x="79" y="23"/>
                    </a:cubicBezTo>
                    <a:cubicBezTo>
                      <a:pt x="79" y="28"/>
                      <a:pt x="78" y="33"/>
                      <a:pt x="76" y="37"/>
                    </a:cubicBezTo>
                    <a:cubicBezTo>
                      <a:pt x="66" y="37"/>
                      <a:pt x="66" y="37"/>
                      <a:pt x="66" y="37"/>
                    </a:cubicBezTo>
                    <a:cubicBezTo>
                      <a:pt x="69" y="33"/>
                      <a:pt x="70" y="28"/>
                      <a:pt x="70" y="24"/>
                    </a:cubicBezTo>
                    <a:cubicBezTo>
                      <a:pt x="70" y="17"/>
                      <a:pt x="68" y="14"/>
                      <a:pt x="63" y="14"/>
                    </a:cubicBezTo>
                    <a:cubicBezTo>
                      <a:pt x="61" y="14"/>
                      <a:pt x="59" y="15"/>
                      <a:pt x="58" y="18"/>
                    </a:cubicBezTo>
                    <a:cubicBezTo>
                      <a:pt x="57" y="20"/>
                      <a:pt x="56" y="23"/>
                      <a:pt x="56" y="27"/>
                    </a:cubicBezTo>
                    <a:cubicBezTo>
                      <a:pt x="56" y="29"/>
                      <a:pt x="56" y="31"/>
                      <a:pt x="56" y="33"/>
                    </a:cubicBezTo>
                    <a:cubicBezTo>
                      <a:pt x="47" y="33"/>
                      <a:pt x="47" y="33"/>
                      <a:pt x="47" y="33"/>
                    </a:cubicBezTo>
                    <a:cubicBezTo>
                      <a:pt x="47" y="30"/>
                      <a:pt x="48" y="28"/>
                      <a:pt x="48" y="25"/>
                    </a:cubicBezTo>
                    <a:cubicBezTo>
                      <a:pt x="48" y="16"/>
                      <a:pt x="45" y="12"/>
                      <a:pt x="40" y="12"/>
                    </a:cubicBezTo>
                    <a:cubicBezTo>
                      <a:pt x="38" y="12"/>
                      <a:pt x="36" y="13"/>
                      <a:pt x="34" y="15"/>
                    </a:cubicBezTo>
                    <a:cubicBezTo>
                      <a:pt x="33" y="17"/>
                      <a:pt x="32" y="20"/>
                      <a:pt x="32" y="24"/>
                    </a:cubicBezTo>
                    <a:cubicBezTo>
                      <a:pt x="32" y="30"/>
                      <a:pt x="34" y="35"/>
                      <a:pt x="36" y="40"/>
                    </a:cubicBezTo>
                    <a:lnTo>
                      <a:pt x="26" y="40"/>
                    </a:lnTo>
                    <a:close/>
                    <a:moveTo>
                      <a:pt x="60" y="52"/>
                    </a:moveTo>
                    <a:cubicBezTo>
                      <a:pt x="63" y="52"/>
                      <a:pt x="65" y="51"/>
                      <a:pt x="66" y="51"/>
                    </a:cubicBezTo>
                    <a:cubicBezTo>
                      <a:pt x="68" y="50"/>
                      <a:pt x="68" y="49"/>
                      <a:pt x="68" y="47"/>
                    </a:cubicBezTo>
                    <a:cubicBezTo>
                      <a:pt x="68" y="46"/>
                      <a:pt x="68" y="45"/>
                      <a:pt x="68" y="44"/>
                    </a:cubicBezTo>
                    <a:cubicBezTo>
                      <a:pt x="77" y="44"/>
                      <a:pt x="77" y="44"/>
                      <a:pt x="77" y="44"/>
                    </a:cubicBezTo>
                    <a:cubicBezTo>
                      <a:pt x="78" y="46"/>
                      <a:pt x="78" y="49"/>
                      <a:pt x="78" y="51"/>
                    </a:cubicBezTo>
                    <a:cubicBezTo>
                      <a:pt x="78" y="56"/>
                      <a:pt x="77" y="59"/>
                      <a:pt x="74" y="61"/>
                    </a:cubicBezTo>
                    <a:cubicBezTo>
                      <a:pt x="72" y="63"/>
                      <a:pt x="68" y="63"/>
                      <a:pt x="62" y="63"/>
                    </a:cubicBezTo>
                    <a:cubicBezTo>
                      <a:pt x="49" y="63"/>
                      <a:pt x="49" y="63"/>
                      <a:pt x="49" y="63"/>
                    </a:cubicBezTo>
                    <a:cubicBezTo>
                      <a:pt x="39" y="63"/>
                      <a:pt x="34" y="67"/>
                      <a:pt x="34" y="76"/>
                    </a:cubicBezTo>
                    <a:cubicBezTo>
                      <a:pt x="34" y="79"/>
                      <a:pt x="35" y="82"/>
                      <a:pt x="37" y="84"/>
                    </a:cubicBezTo>
                    <a:cubicBezTo>
                      <a:pt x="40" y="86"/>
                      <a:pt x="44" y="87"/>
                      <a:pt x="49" y="87"/>
                    </a:cubicBezTo>
                    <a:cubicBezTo>
                      <a:pt x="59" y="87"/>
                      <a:pt x="68" y="85"/>
                      <a:pt x="77" y="81"/>
                    </a:cubicBezTo>
                    <a:cubicBezTo>
                      <a:pt x="77" y="93"/>
                      <a:pt x="77" y="93"/>
                      <a:pt x="77" y="93"/>
                    </a:cubicBezTo>
                    <a:cubicBezTo>
                      <a:pt x="69" y="97"/>
                      <a:pt x="59" y="99"/>
                      <a:pt x="49" y="99"/>
                    </a:cubicBezTo>
                    <a:cubicBezTo>
                      <a:pt x="41" y="99"/>
                      <a:pt x="35" y="97"/>
                      <a:pt x="30" y="93"/>
                    </a:cubicBezTo>
                    <a:cubicBezTo>
                      <a:pt x="26" y="89"/>
                      <a:pt x="24" y="83"/>
                      <a:pt x="24" y="75"/>
                    </a:cubicBezTo>
                    <a:cubicBezTo>
                      <a:pt x="24" y="68"/>
                      <a:pt x="26" y="62"/>
                      <a:pt x="30" y="58"/>
                    </a:cubicBezTo>
                    <a:cubicBezTo>
                      <a:pt x="34" y="54"/>
                      <a:pt x="40" y="52"/>
                      <a:pt x="47" y="52"/>
                    </a:cubicBezTo>
                    <a:lnTo>
                      <a:pt x="60" y="52"/>
                    </a:lnTo>
                    <a:close/>
                    <a:moveTo>
                      <a:pt x="1" y="160"/>
                    </a:moveTo>
                    <a:cubicBezTo>
                      <a:pt x="1" y="158"/>
                      <a:pt x="0" y="156"/>
                      <a:pt x="0" y="154"/>
                    </a:cubicBezTo>
                    <a:cubicBezTo>
                      <a:pt x="0" y="151"/>
                      <a:pt x="1" y="148"/>
                      <a:pt x="4" y="146"/>
                    </a:cubicBezTo>
                    <a:cubicBezTo>
                      <a:pt x="6" y="144"/>
                      <a:pt x="9" y="141"/>
                      <a:pt x="15" y="139"/>
                    </a:cubicBezTo>
                    <a:cubicBezTo>
                      <a:pt x="32" y="131"/>
                      <a:pt x="32" y="131"/>
                      <a:pt x="32" y="131"/>
                    </a:cubicBezTo>
                    <a:cubicBezTo>
                      <a:pt x="1" y="116"/>
                      <a:pt x="1" y="116"/>
                      <a:pt x="1" y="116"/>
                    </a:cubicBezTo>
                    <a:cubicBezTo>
                      <a:pt x="1" y="103"/>
                      <a:pt x="1" y="103"/>
                      <a:pt x="1" y="103"/>
                    </a:cubicBezTo>
                    <a:cubicBezTo>
                      <a:pt x="43" y="126"/>
                      <a:pt x="43" y="126"/>
                      <a:pt x="43" y="126"/>
                    </a:cubicBezTo>
                    <a:cubicBezTo>
                      <a:pt x="61" y="117"/>
                      <a:pt x="61" y="117"/>
                      <a:pt x="61" y="117"/>
                    </a:cubicBezTo>
                    <a:cubicBezTo>
                      <a:pt x="66" y="115"/>
                      <a:pt x="69" y="113"/>
                      <a:pt x="69" y="111"/>
                    </a:cubicBezTo>
                    <a:cubicBezTo>
                      <a:pt x="69" y="109"/>
                      <a:pt x="68" y="107"/>
                      <a:pt x="68" y="106"/>
                    </a:cubicBezTo>
                    <a:cubicBezTo>
                      <a:pt x="78" y="106"/>
                      <a:pt x="78" y="106"/>
                      <a:pt x="78" y="106"/>
                    </a:cubicBezTo>
                    <a:cubicBezTo>
                      <a:pt x="78" y="107"/>
                      <a:pt x="79" y="109"/>
                      <a:pt x="79" y="112"/>
                    </a:cubicBezTo>
                    <a:cubicBezTo>
                      <a:pt x="79" y="115"/>
                      <a:pt x="78" y="118"/>
                      <a:pt x="77" y="119"/>
                    </a:cubicBezTo>
                    <a:cubicBezTo>
                      <a:pt x="75" y="121"/>
                      <a:pt x="73" y="123"/>
                      <a:pt x="70" y="125"/>
                    </a:cubicBezTo>
                    <a:cubicBezTo>
                      <a:pt x="53" y="132"/>
                      <a:pt x="53" y="132"/>
                      <a:pt x="53" y="132"/>
                    </a:cubicBezTo>
                    <a:cubicBezTo>
                      <a:pt x="77" y="144"/>
                      <a:pt x="77" y="144"/>
                      <a:pt x="77" y="144"/>
                    </a:cubicBezTo>
                    <a:cubicBezTo>
                      <a:pt x="77" y="157"/>
                      <a:pt x="77" y="157"/>
                      <a:pt x="77" y="157"/>
                    </a:cubicBezTo>
                    <a:cubicBezTo>
                      <a:pt x="42" y="138"/>
                      <a:pt x="42" y="138"/>
                      <a:pt x="42" y="138"/>
                    </a:cubicBezTo>
                    <a:cubicBezTo>
                      <a:pt x="17" y="149"/>
                      <a:pt x="17" y="149"/>
                      <a:pt x="17" y="149"/>
                    </a:cubicBezTo>
                    <a:cubicBezTo>
                      <a:pt x="13" y="151"/>
                      <a:pt x="10" y="153"/>
                      <a:pt x="10" y="156"/>
                    </a:cubicBezTo>
                    <a:cubicBezTo>
                      <a:pt x="10" y="157"/>
                      <a:pt x="11" y="159"/>
                      <a:pt x="11" y="160"/>
                    </a:cubicBezTo>
                    <a:lnTo>
                      <a:pt x="1" y="160"/>
                    </a:lnTo>
                    <a:close/>
                    <a:moveTo>
                      <a:pt x="66" y="204"/>
                    </a:moveTo>
                    <a:cubicBezTo>
                      <a:pt x="70" y="202"/>
                      <a:pt x="73" y="200"/>
                      <a:pt x="75" y="197"/>
                    </a:cubicBezTo>
                    <a:cubicBezTo>
                      <a:pt x="77" y="194"/>
                      <a:pt x="79" y="190"/>
                      <a:pt x="79" y="186"/>
                    </a:cubicBezTo>
                    <a:cubicBezTo>
                      <a:pt x="79" y="179"/>
                      <a:pt x="76" y="173"/>
                      <a:pt x="70" y="168"/>
                    </a:cubicBezTo>
                    <a:cubicBezTo>
                      <a:pt x="65" y="164"/>
                      <a:pt x="58" y="162"/>
                      <a:pt x="50" y="162"/>
                    </a:cubicBezTo>
                    <a:cubicBezTo>
                      <a:pt x="42" y="162"/>
                      <a:pt x="36" y="164"/>
                      <a:pt x="31" y="167"/>
                    </a:cubicBezTo>
                    <a:cubicBezTo>
                      <a:pt x="26" y="171"/>
                      <a:pt x="24" y="176"/>
                      <a:pt x="24" y="183"/>
                    </a:cubicBezTo>
                    <a:cubicBezTo>
                      <a:pt x="24" y="191"/>
                      <a:pt x="28" y="198"/>
                      <a:pt x="38" y="203"/>
                    </a:cubicBezTo>
                    <a:cubicBezTo>
                      <a:pt x="38" y="203"/>
                      <a:pt x="38" y="203"/>
                      <a:pt x="38" y="203"/>
                    </a:cubicBezTo>
                    <a:cubicBezTo>
                      <a:pt x="29" y="205"/>
                      <a:pt x="24" y="209"/>
                      <a:pt x="24" y="215"/>
                    </a:cubicBezTo>
                    <a:cubicBezTo>
                      <a:pt x="24" y="217"/>
                      <a:pt x="25" y="219"/>
                      <a:pt x="25" y="221"/>
                    </a:cubicBezTo>
                    <a:cubicBezTo>
                      <a:pt x="35" y="222"/>
                      <a:pt x="35" y="222"/>
                      <a:pt x="35" y="222"/>
                    </a:cubicBezTo>
                    <a:cubicBezTo>
                      <a:pt x="35" y="221"/>
                      <a:pt x="34" y="220"/>
                      <a:pt x="34" y="219"/>
                    </a:cubicBezTo>
                    <a:cubicBezTo>
                      <a:pt x="34" y="217"/>
                      <a:pt x="36" y="215"/>
                      <a:pt x="38" y="214"/>
                    </a:cubicBezTo>
                    <a:cubicBezTo>
                      <a:pt x="40" y="212"/>
                      <a:pt x="45" y="211"/>
                      <a:pt x="51" y="210"/>
                    </a:cubicBezTo>
                    <a:cubicBezTo>
                      <a:pt x="77" y="220"/>
                      <a:pt x="77" y="220"/>
                      <a:pt x="77" y="220"/>
                    </a:cubicBezTo>
                    <a:cubicBezTo>
                      <a:pt x="77" y="208"/>
                      <a:pt x="77" y="208"/>
                      <a:pt x="77" y="208"/>
                    </a:cubicBezTo>
                    <a:cubicBezTo>
                      <a:pt x="66" y="204"/>
                      <a:pt x="66" y="204"/>
                      <a:pt x="66" y="204"/>
                    </a:cubicBezTo>
                    <a:close/>
                    <a:moveTo>
                      <a:pt x="52" y="200"/>
                    </a:moveTo>
                    <a:cubicBezTo>
                      <a:pt x="50" y="200"/>
                      <a:pt x="50" y="200"/>
                      <a:pt x="50" y="200"/>
                    </a:cubicBezTo>
                    <a:cubicBezTo>
                      <a:pt x="44" y="198"/>
                      <a:pt x="40" y="196"/>
                      <a:pt x="38" y="193"/>
                    </a:cubicBezTo>
                    <a:cubicBezTo>
                      <a:pt x="35" y="191"/>
                      <a:pt x="33" y="188"/>
                      <a:pt x="33" y="185"/>
                    </a:cubicBezTo>
                    <a:cubicBezTo>
                      <a:pt x="33" y="182"/>
                      <a:pt x="35" y="179"/>
                      <a:pt x="38" y="177"/>
                    </a:cubicBezTo>
                    <a:cubicBezTo>
                      <a:pt x="41" y="175"/>
                      <a:pt x="45" y="174"/>
                      <a:pt x="50" y="174"/>
                    </a:cubicBezTo>
                    <a:cubicBezTo>
                      <a:pt x="56" y="174"/>
                      <a:pt x="60" y="175"/>
                      <a:pt x="64" y="177"/>
                    </a:cubicBezTo>
                    <a:cubicBezTo>
                      <a:pt x="67" y="180"/>
                      <a:pt x="69" y="183"/>
                      <a:pt x="69" y="187"/>
                    </a:cubicBezTo>
                    <a:cubicBezTo>
                      <a:pt x="69" y="190"/>
                      <a:pt x="68" y="193"/>
                      <a:pt x="65" y="195"/>
                    </a:cubicBezTo>
                    <a:cubicBezTo>
                      <a:pt x="62" y="197"/>
                      <a:pt x="57" y="199"/>
                      <a:pt x="52" y="200"/>
                    </a:cubicBezTo>
                    <a:close/>
                    <a:moveTo>
                      <a:pt x="71" y="237"/>
                    </a:moveTo>
                    <a:cubicBezTo>
                      <a:pt x="67" y="232"/>
                      <a:pt x="60" y="230"/>
                      <a:pt x="51" y="230"/>
                    </a:cubicBezTo>
                    <a:cubicBezTo>
                      <a:pt x="5" y="230"/>
                      <a:pt x="5" y="230"/>
                      <a:pt x="5" y="230"/>
                    </a:cubicBezTo>
                    <a:cubicBezTo>
                      <a:pt x="5" y="242"/>
                      <a:pt x="5" y="242"/>
                      <a:pt x="5" y="242"/>
                    </a:cubicBezTo>
                    <a:cubicBezTo>
                      <a:pt x="29" y="242"/>
                      <a:pt x="29" y="242"/>
                      <a:pt x="29" y="242"/>
                    </a:cubicBezTo>
                    <a:cubicBezTo>
                      <a:pt x="29" y="242"/>
                      <a:pt x="29" y="242"/>
                      <a:pt x="29" y="242"/>
                    </a:cubicBezTo>
                    <a:cubicBezTo>
                      <a:pt x="26" y="246"/>
                      <a:pt x="24" y="251"/>
                      <a:pt x="24" y="257"/>
                    </a:cubicBezTo>
                    <a:cubicBezTo>
                      <a:pt x="24" y="265"/>
                      <a:pt x="26" y="271"/>
                      <a:pt x="31" y="275"/>
                    </a:cubicBezTo>
                    <a:cubicBezTo>
                      <a:pt x="36" y="279"/>
                      <a:pt x="43" y="281"/>
                      <a:pt x="52" y="281"/>
                    </a:cubicBezTo>
                    <a:cubicBezTo>
                      <a:pt x="59" y="281"/>
                      <a:pt x="66" y="279"/>
                      <a:pt x="71" y="274"/>
                    </a:cubicBezTo>
                    <a:cubicBezTo>
                      <a:pt x="76" y="269"/>
                      <a:pt x="79" y="263"/>
                      <a:pt x="79" y="255"/>
                    </a:cubicBezTo>
                    <a:cubicBezTo>
                      <a:pt x="79" y="247"/>
                      <a:pt x="76" y="241"/>
                      <a:pt x="71" y="237"/>
                    </a:cubicBezTo>
                    <a:close/>
                    <a:moveTo>
                      <a:pt x="64" y="265"/>
                    </a:moveTo>
                    <a:cubicBezTo>
                      <a:pt x="61" y="268"/>
                      <a:pt x="56" y="269"/>
                      <a:pt x="51" y="269"/>
                    </a:cubicBezTo>
                    <a:cubicBezTo>
                      <a:pt x="39" y="269"/>
                      <a:pt x="33" y="264"/>
                      <a:pt x="33" y="255"/>
                    </a:cubicBezTo>
                    <a:cubicBezTo>
                      <a:pt x="33" y="252"/>
                      <a:pt x="34" y="250"/>
                      <a:pt x="35" y="247"/>
                    </a:cubicBezTo>
                    <a:cubicBezTo>
                      <a:pt x="36" y="245"/>
                      <a:pt x="37" y="243"/>
                      <a:pt x="39" y="242"/>
                    </a:cubicBezTo>
                    <a:cubicBezTo>
                      <a:pt x="52" y="242"/>
                      <a:pt x="52" y="242"/>
                      <a:pt x="52" y="242"/>
                    </a:cubicBezTo>
                    <a:cubicBezTo>
                      <a:pt x="58" y="242"/>
                      <a:pt x="62" y="243"/>
                      <a:pt x="65" y="245"/>
                    </a:cubicBezTo>
                    <a:cubicBezTo>
                      <a:pt x="68" y="248"/>
                      <a:pt x="69" y="251"/>
                      <a:pt x="69" y="255"/>
                    </a:cubicBezTo>
                    <a:cubicBezTo>
                      <a:pt x="69" y="259"/>
                      <a:pt x="67" y="263"/>
                      <a:pt x="64" y="265"/>
                    </a:cubicBezTo>
                    <a:close/>
                    <a:moveTo>
                      <a:pt x="26" y="315"/>
                    </a:moveTo>
                    <a:cubicBezTo>
                      <a:pt x="25" y="313"/>
                      <a:pt x="24" y="310"/>
                      <a:pt x="24" y="308"/>
                    </a:cubicBezTo>
                    <a:cubicBezTo>
                      <a:pt x="24" y="299"/>
                      <a:pt x="29" y="294"/>
                      <a:pt x="40" y="294"/>
                    </a:cubicBezTo>
                    <a:cubicBezTo>
                      <a:pt x="77" y="294"/>
                      <a:pt x="77" y="294"/>
                      <a:pt x="77" y="294"/>
                    </a:cubicBezTo>
                    <a:cubicBezTo>
                      <a:pt x="77" y="306"/>
                      <a:pt x="77" y="306"/>
                      <a:pt x="77" y="306"/>
                    </a:cubicBezTo>
                    <a:cubicBezTo>
                      <a:pt x="41" y="306"/>
                      <a:pt x="41" y="306"/>
                      <a:pt x="41" y="306"/>
                    </a:cubicBezTo>
                    <a:cubicBezTo>
                      <a:pt x="36" y="306"/>
                      <a:pt x="34" y="307"/>
                      <a:pt x="34" y="311"/>
                    </a:cubicBezTo>
                    <a:cubicBezTo>
                      <a:pt x="34" y="312"/>
                      <a:pt x="34" y="314"/>
                      <a:pt x="35" y="315"/>
                    </a:cubicBezTo>
                    <a:lnTo>
                      <a:pt x="26" y="315"/>
                    </a:lnTo>
                    <a:close/>
                    <a:moveTo>
                      <a:pt x="51" y="321"/>
                    </a:moveTo>
                    <a:cubicBezTo>
                      <a:pt x="42" y="321"/>
                      <a:pt x="36" y="323"/>
                      <a:pt x="31" y="328"/>
                    </a:cubicBezTo>
                    <a:cubicBezTo>
                      <a:pt x="26" y="333"/>
                      <a:pt x="24" y="339"/>
                      <a:pt x="24" y="347"/>
                    </a:cubicBezTo>
                    <a:cubicBezTo>
                      <a:pt x="24" y="354"/>
                      <a:pt x="26" y="360"/>
                      <a:pt x="31" y="365"/>
                    </a:cubicBezTo>
                    <a:cubicBezTo>
                      <a:pt x="36" y="369"/>
                      <a:pt x="42" y="372"/>
                      <a:pt x="50" y="372"/>
                    </a:cubicBezTo>
                    <a:cubicBezTo>
                      <a:pt x="57" y="372"/>
                      <a:pt x="63" y="369"/>
                      <a:pt x="68" y="365"/>
                    </a:cubicBezTo>
                    <a:cubicBezTo>
                      <a:pt x="68" y="378"/>
                      <a:pt x="68" y="378"/>
                      <a:pt x="68" y="378"/>
                    </a:cubicBezTo>
                    <a:cubicBezTo>
                      <a:pt x="77" y="378"/>
                      <a:pt x="77" y="378"/>
                      <a:pt x="77" y="378"/>
                    </a:cubicBezTo>
                    <a:cubicBezTo>
                      <a:pt x="77" y="348"/>
                      <a:pt x="77" y="348"/>
                      <a:pt x="77" y="348"/>
                    </a:cubicBezTo>
                    <a:cubicBezTo>
                      <a:pt x="77" y="330"/>
                      <a:pt x="68" y="321"/>
                      <a:pt x="51" y="321"/>
                    </a:cubicBezTo>
                    <a:close/>
                    <a:moveTo>
                      <a:pt x="68" y="354"/>
                    </a:moveTo>
                    <a:cubicBezTo>
                      <a:pt x="63" y="358"/>
                      <a:pt x="57" y="360"/>
                      <a:pt x="50" y="360"/>
                    </a:cubicBezTo>
                    <a:cubicBezTo>
                      <a:pt x="45" y="360"/>
                      <a:pt x="41" y="358"/>
                      <a:pt x="38" y="356"/>
                    </a:cubicBezTo>
                    <a:cubicBezTo>
                      <a:pt x="35" y="354"/>
                      <a:pt x="33" y="351"/>
                      <a:pt x="33" y="347"/>
                    </a:cubicBezTo>
                    <a:cubicBezTo>
                      <a:pt x="33" y="343"/>
                      <a:pt x="35" y="339"/>
                      <a:pt x="38" y="337"/>
                    </a:cubicBezTo>
                    <a:cubicBezTo>
                      <a:pt x="41" y="334"/>
                      <a:pt x="45" y="333"/>
                      <a:pt x="50" y="333"/>
                    </a:cubicBezTo>
                    <a:cubicBezTo>
                      <a:pt x="62" y="333"/>
                      <a:pt x="68" y="338"/>
                      <a:pt x="68" y="349"/>
                    </a:cubicBezTo>
                    <a:lnTo>
                      <a:pt x="68" y="354"/>
                    </a:lnTo>
                    <a:close/>
                    <a:moveTo>
                      <a:pt x="68" y="432"/>
                    </a:moveTo>
                    <a:cubicBezTo>
                      <a:pt x="68" y="412"/>
                      <a:pt x="68" y="412"/>
                      <a:pt x="68" y="412"/>
                    </a:cubicBezTo>
                    <a:cubicBezTo>
                      <a:pt x="41" y="412"/>
                      <a:pt x="41" y="412"/>
                      <a:pt x="41" y="412"/>
                    </a:cubicBezTo>
                    <a:cubicBezTo>
                      <a:pt x="36" y="412"/>
                      <a:pt x="34" y="414"/>
                      <a:pt x="34" y="418"/>
                    </a:cubicBezTo>
                    <a:cubicBezTo>
                      <a:pt x="34" y="420"/>
                      <a:pt x="34" y="422"/>
                      <a:pt x="35" y="424"/>
                    </a:cubicBezTo>
                    <a:cubicBezTo>
                      <a:pt x="26" y="424"/>
                      <a:pt x="26" y="424"/>
                      <a:pt x="26" y="424"/>
                    </a:cubicBezTo>
                    <a:cubicBezTo>
                      <a:pt x="25" y="421"/>
                      <a:pt x="24" y="418"/>
                      <a:pt x="24" y="415"/>
                    </a:cubicBezTo>
                    <a:cubicBezTo>
                      <a:pt x="24" y="405"/>
                      <a:pt x="29" y="401"/>
                      <a:pt x="40" y="401"/>
                    </a:cubicBezTo>
                    <a:cubicBezTo>
                      <a:pt x="68" y="401"/>
                      <a:pt x="68" y="401"/>
                      <a:pt x="68" y="401"/>
                    </a:cubicBezTo>
                    <a:cubicBezTo>
                      <a:pt x="68" y="394"/>
                      <a:pt x="68" y="394"/>
                      <a:pt x="68" y="394"/>
                    </a:cubicBezTo>
                    <a:cubicBezTo>
                      <a:pt x="68" y="390"/>
                      <a:pt x="67" y="386"/>
                      <a:pt x="63" y="382"/>
                    </a:cubicBezTo>
                    <a:cubicBezTo>
                      <a:pt x="73" y="382"/>
                      <a:pt x="73" y="382"/>
                      <a:pt x="73" y="382"/>
                    </a:cubicBezTo>
                    <a:cubicBezTo>
                      <a:pt x="76" y="384"/>
                      <a:pt x="77" y="389"/>
                      <a:pt x="77" y="395"/>
                    </a:cubicBezTo>
                    <a:cubicBezTo>
                      <a:pt x="77" y="432"/>
                      <a:pt x="77" y="432"/>
                      <a:pt x="77" y="432"/>
                    </a:cubicBezTo>
                    <a:lnTo>
                      <a:pt x="68" y="432"/>
                    </a:lnTo>
                    <a:close/>
                    <a:moveTo>
                      <a:pt x="34" y="475"/>
                    </a:moveTo>
                    <a:cubicBezTo>
                      <a:pt x="34" y="475"/>
                      <a:pt x="34" y="475"/>
                      <a:pt x="34" y="475"/>
                    </a:cubicBezTo>
                    <a:cubicBezTo>
                      <a:pt x="27" y="471"/>
                      <a:pt x="24" y="466"/>
                      <a:pt x="24" y="459"/>
                    </a:cubicBezTo>
                    <a:cubicBezTo>
                      <a:pt x="24" y="452"/>
                      <a:pt x="26" y="447"/>
                      <a:pt x="30" y="443"/>
                    </a:cubicBezTo>
                    <a:cubicBezTo>
                      <a:pt x="35" y="439"/>
                      <a:pt x="41" y="438"/>
                      <a:pt x="49" y="438"/>
                    </a:cubicBezTo>
                    <a:cubicBezTo>
                      <a:pt x="57" y="438"/>
                      <a:pt x="67" y="440"/>
                      <a:pt x="77" y="444"/>
                    </a:cubicBezTo>
                    <a:cubicBezTo>
                      <a:pt x="77" y="457"/>
                      <a:pt x="77" y="457"/>
                      <a:pt x="77" y="457"/>
                    </a:cubicBezTo>
                    <a:cubicBezTo>
                      <a:pt x="67" y="452"/>
                      <a:pt x="57" y="449"/>
                      <a:pt x="49" y="449"/>
                    </a:cubicBezTo>
                    <a:cubicBezTo>
                      <a:pt x="44" y="449"/>
                      <a:pt x="40" y="450"/>
                      <a:pt x="37" y="452"/>
                    </a:cubicBezTo>
                    <a:cubicBezTo>
                      <a:pt x="35" y="454"/>
                      <a:pt x="34" y="456"/>
                      <a:pt x="34" y="459"/>
                    </a:cubicBezTo>
                    <a:cubicBezTo>
                      <a:pt x="34" y="466"/>
                      <a:pt x="39" y="469"/>
                      <a:pt x="49" y="469"/>
                    </a:cubicBezTo>
                    <a:cubicBezTo>
                      <a:pt x="63" y="469"/>
                      <a:pt x="63" y="469"/>
                      <a:pt x="63" y="469"/>
                    </a:cubicBezTo>
                    <a:cubicBezTo>
                      <a:pt x="63" y="481"/>
                      <a:pt x="63" y="481"/>
                      <a:pt x="63" y="481"/>
                    </a:cubicBezTo>
                    <a:cubicBezTo>
                      <a:pt x="49" y="481"/>
                      <a:pt x="49" y="481"/>
                      <a:pt x="49" y="481"/>
                    </a:cubicBezTo>
                    <a:cubicBezTo>
                      <a:pt x="39" y="481"/>
                      <a:pt x="34" y="484"/>
                      <a:pt x="34" y="491"/>
                    </a:cubicBezTo>
                    <a:cubicBezTo>
                      <a:pt x="34" y="494"/>
                      <a:pt x="35" y="496"/>
                      <a:pt x="37" y="498"/>
                    </a:cubicBezTo>
                    <a:cubicBezTo>
                      <a:pt x="40" y="500"/>
                      <a:pt x="44" y="501"/>
                      <a:pt x="49" y="501"/>
                    </a:cubicBezTo>
                    <a:cubicBezTo>
                      <a:pt x="57" y="501"/>
                      <a:pt x="67" y="498"/>
                      <a:pt x="77" y="493"/>
                    </a:cubicBezTo>
                    <a:cubicBezTo>
                      <a:pt x="77" y="506"/>
                      <a:pt x="77" y="506"/>
                      <a:pt x="77" y="506"/>
                    </a:cubicBezTo>
                    <a:cubicBezTo>
                      <a:pt x="67" y="510"/>
                      <a:pt x="57" y="512"/>
                      <a:pt x="49" y="512"/>
                    </a:cubicBezTo>
                    <a:cubicBezTo>
                      <a:pt x="41" y="512"/>
                      <a:pt x="35" y="510"/>
                      <a:pt x="30" y="507"/>
                    </a:cubicBezTo>
                    <a:cubicBezTo>
                      <a:pt x="26" y="503"/>
                      <a:pt x="24" y="498"/>
                      <a:pt x="24" y="491"/>
                    </a:cubicBezTo>
                    <a:cubicBezTo>
                      <a:pt x="24" y="484"/>
                      <a:pt x="27" y="479"/>
                      <a:pt x="34" y="475"/>
                    </a:cubicBezTo>
                    <a:close/>
                    <a:moveTo>
                      <a:pt x="103" y="485"/>
                    </a:moveTo>
                    <a:cubicBezTo>
                      <a:pt x="85" y="475"/>
                      <a:pt x="85" y="475"/>
                      <a:pt x="85" y="475"/>
                    </a:cubicBezTo>
                    <a:cubicBezTo>
                      <a:pt x="85" y="469"/>
                      <a:pt x="85" y="469"/>
                      <a:pt x="85" y="469"/>
                    </a:cubicBezTo>
                    <a:cubicBezTo>
                      <a:pt x="103" y="474"/>
                      <a:pt x="103" y="474"/>
                      <a:pt x="103" y="474"/>
                    </a:cubicBezTo>
                    <a:lnTo>
                      <a:pt x="103" y="485"/>
                    </a:ln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dirty="0">
                  <a:solidFill>
                    <a:schemeClr val="bg1"/>
                  </a:solidFill>
                  <a:latin typeface="Segoe UI Semilight"/>
                </a:endParaRPr>
              </a:p>
            </p:txBody>
          </p:sp>
          <p:sp>
            <p:nvSpPr>
              <p:cNvPr id="38" name="Freeform 254">
                <a:extLst>
                  <a:ext uri="{FF2B5EF4-FFF2-40B4-BE49-F238E27FC236}">
                    <a16:creationId xmlns:a16="http://schemas.microsoft.com/office/drawing/2014/main" id="{C5CCB26B-09F4-45DB-BE9D-03F334AA60BD}"/>
                  </a:ext>
                </a:extLst>
              </p:cNvPr>
              <p:cNvSpPr>
                <a:spLocks noEditPoints="1"/>
              </p:cNvSpPr>
              <p:nvPr/>
            </p:nvSpPr>
            <p:spPr bwMode="auto">
              <a:xfrm>
                <a:off x="431184" y="2578033"/>
                <a:ext cx="1301385" cy="194213"/>
              </a:xfrm>
              <a:custGeom>
                <a:avLst/>
                <a:gdLst>
                  <a:gd name="T0" fmla="*/ 0 w 323"/>
                  <a:gd name="T1" fmla="*/ 24 h 48"/>
                  <a:gd name="T2" fmla="*/ 37 w 323"/>
                  <a:gd name="T3" fmla="*/ 6 h 48"/>
                  <a:gd name="T4" fmla="*/ 21 w 323"/>
                  <a:gd name="T5" fmla="*/ 48 h 48"/>
                  <a:gd name="T6" fmla="*/ 5 w 323"/>
                  <a:gd name="T7" fmla="*/ 24 h 48"/>
                  <a:gd name="T8" fmla="*/ 33 w 323"/>
                  <a:gd name="T9" fmla="*/ 38 h 48"/>
                  <a:gd name="T10" fmla="*/ 22 w 323"/>
                  <a:gd name="T11" fmla="*/ 5 h 48"/>
                  <a:gd name="T12" fmla="*/ 66 w 323"/>
                  <a:gd name="T13" fmla="*/ 1 h 48"/>
                  <a:gd name="T14" fmla="*/ 77 w 323"/>
                  <a:gd name="T15" fmla="*/ 18 h 48"/>
                  <a:gd name="T16" fmla="*/ 78 w 323"/>
                  <a:gd name="T17" fmla="*/ 26 h 48"/>
                  <a:gd name="T18" fmla="*/ 66 w 323"/>
                  <a:gd name="T19" fmla="*/ 47 h 48"/>
                  <a:gd name="T20" fmla="*/ 58 w 323"/>
                  <a:gd name="T21" fmla="*/ 20 h 48"/>
                  <a:gd name="T22" fmla="*/ 73 w 323"/>
                  <a:gd name="T23" fmla="*/ 12 h 48"/>
                  <a:gd name="T24" fmla="*/ 58 w 323"/>
                  <a:gd name="T25" fmla="*/ 25 h 48"/>
                  <a:gd name="T26" fmla="*/ 73 w 323"/>
                  <a:gd name="T27" fmla="*/ 40 h 48"/>
                  <a:gd name="T28" fmla="*/ 58 w 323"/>
                  <a:gd name="T29" fmla="*/ 25 h 48"/>
                  <a:gd name="T30" fmla="*/ 109 w 323"/>
                  <a:gd name="T31" fmla="*/ 34 h 48"/>
                  <a:gd name="T32" fmla="*/ 103 w 323"/>
                  <a:gd name="T33" fmla="*/ 28 h 48"/>
                  <a:gd name="T34" fmla="*/ 96 w 323"/>
                  <a:gd name="T35" fmla="*/ 47 h 48"/>
                  <a:gd name="T36" fmla="*/ 104 w 323"/>
                  <a:gd name="T37" fmla="*/ 1 h 48"/>
                  <a:gd name="T38" fmla="*/ 117 w 323"/>
                  <a:gd name="T39" fmla="*/ 7 h 48"/>
                  <a:gd name="T40" fmla="*/ 116 w 323"/>
                  <a:gd name="T41" fmla="*/ 21 h 48"/>
                  <a:gd name="T42" fmla="*/ 108 w 323"/>
                  <a:gd name="T43" fmla="*/ 26 h 48"/>
                  <a:gd name="T44" fmla="*/ 113 w 323"/>
                  <a:gd name="T45" fmla="*/ 30 h 48"/>
                  <a:gd name="T46" fmla="*/ 96 w 323"/>
                  <a:gd name="T47" fmla="*/ 5 h 48"/>
                  <a:gd name="T48" fmla="*/ 107 w 323"/>
                  <a:gd name="T49" fmla="*/ 22 h 48"/>
                  <a:gd name="T50" fmla="*/ 113 w 323"/>
                  <a:gd name="T51" fmla="*/ 13 h 48"/>
                  <a:gd name="T52" fmla="*/ 96 w 323"/>
                  <a:gd name="T53" fmla="*/ 5 h 48"/>
                  <a:gd name="T54" fmla="*/ 130 w 323"/>
                  <a:gd name="T55" fmla="*/ 1 h 48"/>
                  <a:gd name="T56" fmla="*/ 182 w 323"/>
                  <a:gd name="T57" fmla="*/ 44 h 48"/>
                  <a:gd name="T58" fmla="*/ 145 w 323"/>
                  <a:gd name="T59" fmla="*/ 24 h 48"/>
                  <a:gd name="T60" fmla="*/ 181 w 323"/>
                  <a:gd name="T61" fmla="*/ 2 h 48"/>
                  <a:gd name="T62" fmla="*/ 155 w 323"/>
                  <a:gd name="T63" fmla="*/ 10 h 48"/>
                  <a:gd name="T64" fmla="*/ 167 w 323"/>
                  <a:gd name="T65" fmla="*/ 43 h 48"/>
                  <a:gd name="T66" fmla="*/ 167 w 323"/>
                  <a:gd name="T67" fmla="*/ 28 h 48"/>
                  <a:gd name="T68" fmla="*/ 182 w 323"/>
                  <a:gd name="T69" fmla="*/ 44 h 48"/>
                  <a:gd name="T70" fmla="*/ 218 w 323"/>
                  <a:gd name="T71" fmla="*/ 34 h 48"/>
                  <a:gd name="T72" fmla="*/ 188 w 323"/>
                  <a:gd name="T73" fmla="*/ 47 h 48"/>
                  <a:gd name="T74" fmla="*/ 229 w 323"/>
                  <a:gd name="T75" fmla="*/ 47 h 48"/>
                  <a:gd name="T76" fmla="*/ 208 w 323"/>
                  <a:gd name="T77" fmla="*/ 6 h 48"/>
                  <a:gd name="T78" fmla="*/ 200 w 323"/>
                  <a:gd name="T79" fmla="*/ 29 h 48"/>
                  <a:gd name="T80" fmla="*/ 236 w 323"/>
                  <a:gd name="T81" fmla="*/ 1 h 48"/>
                  <a:gd name="T82" fmla="*/ 266 w 323"/>
                  <a:gd name="T83" fmla="*/ 40 h 48"/>
                  <a:gd name="T84" fmla="*/ 241 w 323"/>
                  <a:gd name="T85" fmla="*/ 5 h 48"/>
                  <a:gd name="T86" fmla="*/ 262 w 323"/>
                  <a:gd name="T87" fmla="*/ 37 h 48"/>
                  <a:gd name="T88" fmla="*/ 241 w 323"/>
                  <a:gd name="T89" fmla="*/ 5 h 48"/>
                  <a:gd name="T90" fmla="*/ 279 w 323"/>
                  <a:gd name="T91" fmla="*/ 24 h 48"/>
                  <a:gd name="T92" fmla="*/ 317 w 323"/>
                  <a:gd name="T93" fmla="*/ 6 h 48"/>
                  <a:gd name="T94" fmla="*/ 301 w 323"/>
                  <a:gd name="T95" fmla="*/ 48 h 48"/>
                  <a:gd name="T96" fmla="*/ 285 w 323"/>
                  <a:gd name="T97" fmla="*/ 24 h 48"/>
                  <a:gd name="T98" fmla="*/ 313 w 323"/>
                  <a:gd name="T99" fmla="*/ 38 h 48"/>
                  <a:gd name="T100" fmla="*/ 301 w 323"/>
                  <a:gd name="T101"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3" h="48">
                    <a:moveTo>
                      <a:pt x="21" y="48"/>
                    </a:moveTo>
                    <a:cubicBezTo>
                      <a:pt x="15" y="48"/>
                      <a:pt x="9" y="46"/>
                      <a:pt x="5" y="41"/>
                    </a:cubicBezTo>
                    <a:cubicBezTo>
                      <a:pt x="1" y="37"/>
                      <a:pt x="0" y="31"/>
                      <a:pt x="0" y="24"/>
                    </a:cubicBezTo>
                    <a:cubicBezTo>
                      <a:pt x="0" y="17"/>
                      <a:pt x="2" y="11"/>
                      <a:pt x="6" y="6"/>
                    </a:cubicBezTo>
                    <a:cubicBezTo>
                      <a:pt x="10" y="2"/>
                      <a:pt x="15" y="0"/>
                      <a:pt x="22" y="0"/>
                    </a:cubicBezTo>
                    <a:cubicBezTo>
                      <a:pt x="28" y="0"/>
                      <a:pt x="34" y="2"/>
                      <a:pt x="37" y="6"/>
                    </a:cubicBezTo>
                    <a:cubicBezTo>
                      <a:pt x="41" y="11"/>
                      <a:pt x="43" y="16"/>
                      <a:pt x="43" y="23"/>
                    </a:cubicBezTo>
                    <a:cubicBezTo>
                      <a:pt x="43" y="31"/>
                      <a:pt x="41" y="37"/>
                      <a:pt x="37" y="41"/>
                    </a:cubicBezTo>
                    <a:cubicBezTo>
                      <a:pt x="33" y="45"/>
                      <a:pt x="28" y="48"/>
                      <a:pt x="21" y="48"/>
                    </a:cubicBezTo>
                    <a:close/>
                    <a:moveTo>
                      <a:pt x="22" y="5"/>
                    </a:moveTo>
                    <a:cubicBezTo>
                      <a:pt x="17" y="5"/>
                      <a:pt x="13" y="6"/>
                      <a:pt x="10" y="10"/>
                    </a:cubicBezTo>
                    <a:cubicBezTo>
                      <a:pt x="7" y="13"/>
                      <a:pt x="5" y="18"/>
                      <a:pt x="5" y="24"/>
                    </a:cubicBezTo>
                    <a:cubicBezTo>
                      <a:pt x="5" y="30"/>
                      <a:pt x="7" y="34"/>
                      <a:pt x="10" y="38"/>
                    </a:cubicBezTo>
                    <a:cubicBezTo>
                      <a:pt x="13" y="41"/>
                      <a:pt x="16" y="43"/>
                      <a:pt x="21" y="43"/>
                    </a:cubicBezTo>
                    <a:cubicBezTo>
                      <a:pt x="26" y="43"/>
                      <a:pt x="30" y="41"/>
                      <a:pt x="33" y="38"/>
                    </a:cubicBezTo>
                    <a:cubicBezTo>
                      <a:pt x="36" y="35"/>
                      <a:pt x="38" y="30"/>
                      <a:pt x="38" y="24"/>
                    </a:cubicBezTo>
                    <a:cubicBezTo>
                      <a:pt x="38" y="18"/>
                      <a:pt x="36" y="13"/>
                      <a:pt x="33" y="10"/>
                    </a:cubicBezTo>
                    <a:cubicBezTo>
                      <a:pt x="31" y="6"/>
                      <a:pt x="27" y="5"/>
                      <a:pt x="22" y="5"/>
                    </a:cubicBezTo>
                    <a:close/>
                    <a:moveTo>
                      <a:pt x="52" y="47"/>
                    </a:moveTo>
                    <a:cubicBezTo>
                      <a:pt x="52" y="1"/>
                      <a:pt x="52" y="1"/>
                      <a:pt x="52" y="1"/>
                    </a:cubicBezTo>
                    <a:cubicBezTo>
                      <a:pt x="66" y="1"/>
                      <a:pt x="66" y="1"/>
                      <a:pt x="66" y="1"/>
                    </a:cubicBezTo>
                    <a:cubicBezTo>
                      <a:pt x="70" y="1"/>
                      <a:pt x="73" y="2"/>
                      <a:pt x="75" y="3"/>
                    </a:cubicBezTo>
                    <a:cubicBezTo>
                      <a:pt x="78" y="5"/>
                      <a:pt x="79" y="8"/>
                      <a:pt x="79" y="11"/>
                    </a:cubicBezTo>
                    <a:cubicBezTo>
                      <a:pt x="79" y="14"/>
                      <a:pt x="78" y="16"/>
                      <a:pt x="77" y="18"/>
                    </a:cubicBezTo>
                    <a:cubicBezTo>
                      <a:pt x="75" y="20"/>
                      <a:pt x="73" y="21"/>
                      <a:pt x="71" y="22"/>
                    </a:cubicBezTo>
                    <a:cubicBezTo>
                      <a:pt x="71" y="22"/>
                      <a:pt x="71" y="22"/>
                      <a:pt x="71" y="22"/>
                    </a:cubicBezTo>
                    <a:cubicBezTo>
                      <a:pt x="74" y="23"/>
                      <a:pt x="76" y="24"/>
                      <a:pt x="78" y="26"/>
                    </a:cubicBezTo>
                    <a:cubicBezTo>
                      <a:pt x="80" y="28"/>
                      <a:pt x="81" y="30"/>
                      <a:pt x="81" y="34"/>
                    </a:cubicBezTo>
                    <a:cubicBezTo>
                      <a:pt x="81" y="38"/>
                      <a:pt x="80" y="41"/>
                      <a:pt x="77" y="43"/>
                    </a:cubicBezTo>
                    <a:cubicBezTo>
                      <a:pt x="74" y="46"/>
                      <a:pt x="70" y="47"/>
                      <a:pt x="66" y="47"/>
                    </a:cubicBezTo>
                    <a:lnTo>
                      <a:pt x="52" y="47"/>
                    </a:lnTo>
                    <a:close/>
                    <a:moveTo>
                      <a:pt x="58" y="5"/>
                    </a:moveTo>
                    <a:cubicBezTo>
                      <a:pt x="58" y="20"/>
                      <a:pt x="58" y="20"/>
                      <a:pt x="58" y="20"/>
                    </a:cubicBezTo>
                    <a:cubicBezTo>
                      <a:pt x="63" y="20"/>
                      <a:pt x="63" y="20"/>
                      <a:pt x="63" y="20"/>
                    </a:cubicBezTo>
                    <a:cubicBezTo>
                      <a:pt x="66" y="20"/>
                      <a:pt x="69" y="20"/>
                      <a:pt x="70" y="18"/>
                    </a:cubicBezTo>
                    <a:cubicBezTo>
                      <a:pt x="72" y="17"/>
                      <a:pt x="73" y="15"/>
                      <a:pt x="73" y="12"/>
                    </a:cubicBezTo>
                    <a:cubicBezTo>
                      <a:pt x="73" y="8"/>
                      <a:pt x="70" y="5"/>
                      <a:pt x="64" y="5"/>
                    </a:cubicBezTo>
                    <a:lnTo>
                      <a:pt x="58" y="5"/>
                    </a:lnTo>
                    <a:close/>
                    <a:moveTo>
                      <a:pt x="58" y="25"/>
                    </a:moveTo>
                    <a:cubicBezTo>
                      <a:pt x="58" y="42"/>
                      <a:pt x="58" y="42"/>
                      <a:pt x="58" y="42"/>
                    </a:cubicBezTo>
                    <a:cubicBezTo>
                      <a:pt x="65" y="42"/>
                      <a:pt x="65" y="42"/>
                      <a:pt x="65" y="42"/>
                    </a:cubicBezTo>
                    <a:cubicBezTo>
                      <a:pt x="68" y="42"/>
                      <a:pt x="71" y="41"/>
                      <a:pt x="73" y="40"/>
                    </a:cubicBezTo>
                    <a:cubicBezTo>
                      <a:pt x="74" y="38"/>
                      <a:pt x="75" y="36"/>
                      <a:pt x="75" y="34"/>
                    </a:cubicBezTo>
                    <a:cubicBezTo>
                      <a:pt x="75" y="28"/>
                      <a:pt x="72" y="25"/>
                      <a:pt x="64" y="25"/>
                    </a:cubicBezTo>
                    <a:lnTo>
                      <a:pt x="58" y="25"/>
                    </a:lnTo>
                    <a:close/>
                    <a:moveTo>
                      <a:pt x="124" y="47"/>
                    </a:moveTo>
                    <a:cubicBezTo>
                      <a:pt x="117" y="47"/>
                      <a:pt x="117" y="47"/>
                      <a:pt x="117" y="47"/>
                    </a:cubicBezTo>
                    <a:cubicBezTo>
                      <a:pt x="109" y="34"/>
                      <a:pt x="109" y="34"/>
                      <a:pt x="109" y="34"/>
                    </a:cubicBezTo>
                    <a:cubicBezTo>
                      <a:pt x="109" y="33"/>
                      <a:pt x="108" y="32"/>
                      <a:pt x="107" y="31"/>
                    </a:cubicBezTo>
                    <a:cubicBezTo>
                      <a:pt x="107" y="30"/>
                      <a:pt x="106" y="29"/>
                      <a:pt x="105" y="29"/>
                    </a:cubicBezTo>
                    <a:cubicBezTo>
                      <a:pt x="105" y="28"/>
                      <a:pt x="104" y="28"/>
                      <a:pt x="103" y="28"/>
                    </a:cubicBezTo>
                    <a:cubicBezTo>
                      <a:pt x="102" y="27"/>
                      <a:pt x="101" y="27"/>
                      <a:pt x="100" y="27"/>
                    </a:cubicBezTo>
                    <a:cubicBezTo>
                      <a:pt x="96" y="27"/>
                      <a:pt x="96" y="27"/>
                      <a:pt x="96" y="27"/>
                    </a:cubicBezTo>
                    <a:cubicBezTo>
                      <a:pt x="96" y="47"/>
                      <a:pt x="96" y="47"/>
                      <a:pt x="96" y="47"/>
                    </a:cubicBezTo>
                    <a:cubicBezTo>
                      <a:pt x="90" y="47"/>
                      <a:pt x="90" y="47"/>
                      <a:pt x="90" y="47"/>
                    </a:cubicBezTo>
                    <a:cubicBezTo>
                      <a:pt x="90" y="1"/>
                      <a:pt x="90" y="1"/>
                      <a:pt x="90" y="1"/>
                    </a:cubicBezTo>
                    <a:cubicBezTo>
                      <a:pt x="104" y="1"/>
                      <a:pt x="104" y="1"/>
                      <a:pt x="104" y="1"/>
                    </a:cubicBezTo>
                    <a:cubicBezTo>
                      <a:pt x="106" y="1"/>
                      <a:pt x="108" y="1"/>
                      <a:pt x="110" y="1"/>
                    </a:cubicBezTo>
                    <a:cubicBezTo>
                      <a:pt x="112" y="2"/>
                      <a:pt x="113" y="3"/>
                      <a:pt x="114" y="4"/>
                    </a:cubicBezTo>
                    <a:cubicBezTo>
                      <a:pt x="116" y="5"/>
                      <a:pt x="117" y="6"/>
                      <a:pt x="117" y="7"/>
                    </a:cubicBezTo>
                    <a:cubicBezTo>
                      <a:pt x="118" y="9"/>
                      <a:pt x="118" y="11"/>
                      <a:pt x="118" y="13"/>
                    </a:cubicBezTo>
                    <a:cubicBezTo>
                      <a:pt x="118" y="15"/>
                      <a:pt x="118" y="16"/>
                      <a:pt x="118" y="17"/>
                    </a:cubicBezTo>
                    <a:cubicBezTo>
                      <a:pt x="117" y="19"/>
                      <a:pt x="116" y="20"/>
                      <a:pt x="116" y="21"/>
                    </a:cubicBezTo>
                    <a:cubicBezTo>
                      <a:pt x="115" y="22"/>
                      <a:pt x="114" y="23"/>
                      <a:pt x="112" y="24"/>
                    </a:cubicBezTo>
                    <a:cubicBezTo>
                      <a:pt x="111" y="24"/>
                      <a:pt x="110" y="25"/>
                      <a:pt x="108" y="25"/>
                    </a:cubicBezTo>
                    <a:cubicBezTo>
                      <a:pt x="108" y="26"/>
                      <a:pt x="108" y="26"/>
                      <a:pt x="108" y="26"/>
                    </a:cubicBezTo>
                    <a:cubicBezTo>
                      <a:pt x="109" y="26"/>
                      <a:pt x="110" y="26"/>
                      <a:pt x="110" y="27"/>
                    </a:cubicBezTo>
                    <a:cubicBezTo>
                      <a:pt x="111" y="27"/>
                      <a:pt x="111" y="28"/>
                      <a:pt x="112" y="28"/>
                    </a:cubicBezTo>
                    <a:cubicBezTo>
                      <a:pt x="112" y="29"/>
                      <a:pt x="113" y="30"/>
                      <a:pt x="113" y="30"/>
                    </a:cubicBezTo>
                    <a:cubicBezTo>
                      <a:pt x="114" y="31"/>
                      <a:pt x="114" y="32"/>
                      <a:pt x="115" y="33"/>
                    </a:cubicBezTo>
                    <a:lnTo>
                      <a:pt x="124" y="47"/>
                    </a:lnTo>
                    <a:close/>
                    <a:moveTo>
                      <a:pt x="96" y="5"/>
                    </a:moveTo>
                    <a:cubicBezTo>
                      <a:pt x="96" y="22"/>
                      <a:pt x="96" y="22"/>
                      <a:pt x="96" y="22"/>
                    </a:cubicBezTo>
                    <a:cubicBezTo>
                      <a:pt x="103" y="22"/>
                      <a:pt x="103" y="22"/>
                      <a:pt x="103" y="22"/>
                    </a:cubicBezTo>
                    <a:cubicBezTo>
                      <a:pt x="105" y="22"/>
                      <a:pt x="106" y="22"/>
                      <a:pt x="107" y="22"/>
                    </a:cubicBezTo>
                    <a:cubicBezTo>
                      <a:pt x="108" y="21"/>
                      <a:pt x="109" y="21"/>
                      <a:pt x="110" y="20"/>
                    </a:cubicBezTo>
                    <a:cubicBezTo>
                      <a:pt x="111" y="19"/>
                      <a:pt x="111" y="18"/>
                      <a:pt x="112" y="17"/>
                    </a:cubicBezTo>
                    <a:cubicBezTo>
                      <a:pt x="112" y="16"/>
                      <a:pt x="113" y="15"/>
                      <a:pt x="113" y="13"/>
                    </a:cubicBezTo>
                    <a:cubicBezTo>
                      <a:pt x="113" y="11"/>
                      <a:pt x="112" y="9"/>
                      <a:pt x="110" y="8"/>
                    </a:cubicBezTo>
                    <a:cubicBezTo>
                      <a:pt x="109" y="6"/>
                      <a:pt x="106" y="5"/>
                      <a:pt x="103" y="5"/>
                    </a:cubicBezTo>
                    <a:lnTo>
                      <a:pt x="96" y="5"/>
                    </a:lnTo>
                    <a:close/>
                    <a:moveTo>
                      <a:pt x="135" y="47"/>
                    </a:moveTo>
                    <a:cubicBezTo>
                      <a:pt x="130" y="47"/>
                      <a:pt x="130" y="47"/>
                      <a:pt x="130" y="47"/>
                    </a:cubicBezTo>
                    <a:cubicBezTo>
                      <a:pt x="130" y="1"/>
                      <a:pt x="130" y="1"/>
                      <a:pt x="130" y="1"/>
                    </a:cubicBezTo>
                    <a:cubicBezTo>
                      <a:pt x="135" y="1"/>
                      <a:pt x="135" y="1"/>
                      <a:pt x="135" y="1"/>
                    </a:cubicBezTo>
                    <a:lnTo>
                      <a:pt x="135" y="47"/>
                    </a:lnTo>
                    <a:close/>
                    <a:moveTo>
                      <a:pt x="182" y="44"/>
                    </a:moveTo>
                    <a:cubicBezTo>
                      <a:pt x="178" y="46"/>
                      <a:pt x="172" y="48"/>
                      <a:pt x="167" y="48"/>
                    </a:cubicBezTo>
                    <a:cubicBezTo>
                      <a:pt x="160" y="48"/>
                      <a:pt x="155" y="46"/>
                      <a:pt x="151" y="41"/>
                    </a:cubicBezTo>
                    <a:cubicBezTo>
                      <a:pt x="147" y="37"/>
                      <a:pt x="145" y="31"/>
                      <a:pt x="145" y="24"/>
                    </a:cubicBezTo>
                    <a:cubicBezTo>
                      <a:pt x="145" y="17"/>
                      <a:pt x="147" y="11"/>
                      <a:pt x="151" y="7"/>
                    </a:cubicBezTo>
                    <a:cubicBezTo>
                      <a:pt x="156" y="2"/>
                      <a:pt x="162" y="0"/>
                      <a:pt x="169" y="0"/>
                    </a:cubicBezTo>
                    <a:cubicBezTo>
                      <a:pt x="174" y="0"/>
                      <a:pt x="178" y="1"/>
                      <a:pt x="181" y="2"/>
                    </a:cubicBezTo>
                    <a:cubicBezTo>
                      <a:pt x="181" y="8"/>
                      <a:pt x="181" y="8"/>
                      <a:pt x="181" y="8"/>
                    </a:cubicBezTo>
                    <a:cubicBezTo>
                      <a:pt x="178" y="6"/>
                      <a:pt x="173" y="5"/>
                      <a:pt x="168" y="5"/>
                    </a:cubicBezTo>
                    <a:cubicBezTo>
                      <a:pt x="163" y="5"/>
                      <a:pt x="159" y="6"/>
                      <a:pt x="155" y="10"/>
                    </a:cubicBezTo>
                    <a:cubicBezTo>
                      <a:pt x="152" y="14"/>
                      <a:pt x="150" y="18"/>
                      <a:pt x="150" y="24"/>
                    </a:cubicBezTo>
                    <a:cubicBezTo>
                      <a:pt x="150" y="30"/>
                      <a:pt x="152" y="34"/>
                      <a:pt x="155" y="38"/>
                    </a:cubicBezTo>
                    <a:cubicBezTo>
                      <a:pt x="158" y="41"/>
                      <a:pt x="162" y="43"/>
                      <a:pt x="167" y="43"/>
                    </a:cubicBezTo>
                    <a:cubicBezTo>
                      <a:pt x="171" y="43"/>
                      <a:pt x="174" y="42"/>
                      <a:pt x="177" y="41"/>
                    </a:cubicBezTo>
                    <a:cubicBezTo>
                      <a:pt x="177" y="28"/>
                      <a:pt x="177" y="28"/>
                      <a:pt x="177" y="28"/>
                    </a:cubicBezTo>
                    <a:cubicBezTo>
                      <a:pt x="167" y="28"/>
                      <a:pt x="167" y="28"/>
                      <a:pt x="167" y="28"/>
                    </a:cubicBezTo>
                    <a:cubicBezTo>
                      <a:pt x="167" y="23"/>
                      <a:pt x="167" y="23"/>
                      <a:pt x="167" y="23"/>
                    </a:cubicBezTo>
                    <a:cubicBezTo>
                      <a:pt x="182" y="23"/>
                      <a:pt x="182" y="23"/>
                      <a:pt x="182" y="23"/>
                    </a:cubicBezTo>
                    <a:lnTo>
                      <a:pt x="182" y="44"/>
                    </a:lnTo>
                    <a:close/>
                    <a:moveTo>
                      <a:pt x="229" y="47"/>
                    </a:moveTo>
                    <a:cubicBezTo>
                      <a:pt x="223" y="47"/>
                      <a:pt x="223" y="47"/>
                      <a:pt x="223" y="47"/>
                    </a:cubicBezTo>
                    <a:cubicBezTo>
                      <a:pt x="218" y="34"/>
                      <a:pt x="218" y="34"/>
                      <a:pt x="218" y="34"/>
                    </a:cubicBezTo>
                    <a:cubicBezTo>
                      <a:pt x="198" y="34"/>
                      <a:pt x="198" y="34"/>
                      <a:pt x="198" y="34"/>
                    </a:cubicBezTo>
                    <a:cubicBezTo>
                      <a:pt x="194" y="47"/>
                      <a:pt x="194" y="47"/>
                      <a:pt x="194" y="47"/>
                    </a:cubicBezTo>
                    <a:cubicBezTo>
                      <a:pt x="188" y="47"/>
                      <a:pt x="188" y="47"/>
                      <a:pt x="188" y="47"/>
                    </a:cubicBezTo>
                    <a:cubicBezTo>
                      <a:pt x="205" y="1"/>
                      <a:pt x="205" y="1"/>
                      <a:pt x="205" y="1"/>
                    </a:cubicBezTo>
                    <a:cubicBezTo>
                      <a:pt x="211" y="1"/>
                      <a:pt x="211" y="1"/>
                      <a:pt x="211" y="1"/>
                    </a:cubicBezTo>
                    <a:lnTo>
                      <a:pt x="229" y="47"/>
                    </a:lnTo>
                    <a:close/>
                    <a:moveTo>
                      <a:pt x="216" y="29"/>
                    </a:moveTo>
                    <a:cubicBezTo>
                      <a:pt x="209" y="9"/>
                      <a:pt x="209" y="9"/>
                      <a:pt x="209" y="9"/>
                    </a:cubicBezTo>
                    <a:cubicBezTo>
                      <a:pt x="209" y="9"/>
                      <a:pt x="208" y="8"/>
                      <a:pt x="208" y="6"/>
                    </a:cubicBezTo>
                    <a:cubicBezTo>
                      <a:pt x="208" y="6"/>
                      <a:pt x="208" y="6"/>
                      <a:pt x="208" y="6"/>
                    </a:cubicBezTo>
                    <a:cubicBezTo>
                      <a:pt x="208" y="7"/>
                      <a:pt x="208" y="9"/>
                      <a:pt x="207" y="9"/>
                    </a:cubicBezTo>
                    <a:cubicBezTo>
                      <a:pt x="200" y="29"/>
                      <a:pt x="200" y="29"/>
                      <a:pt x="200" y="29"/>
                    </a:cubicBezTo>
                    <a:lnTo>
                      <a:pt x="216" y="29"/>
                    </a:lnTo>
                    <a:close/>
                    <a:moveTo>
                      <a:pt x="236" y="47"/>
                    </a:moveTo>
                    <a:cubicBezTo>
                      <a:pt x="236" y="1"/>
                      <a:pt x="236" y="1"/>
                      <a:pt x="236" y="1"/>
                    </a:cubicBezTo>
                    <a:cubicBezTo>
                      <a:pt x="249" y="1"/>
                      <a:pt x="249" y="1"/>
                      <a:pt x="249" y="1"/>
                    </a:cubicBezTo>
                    <a:cubicBezTo>
                      <a:pt x="265" y="1"/>
                      <a:pt x="273" y="8"/>
                      <a:pt x="273" y="23"/>
                    </a:cubicBezTo>
                    <a:cubicBezTo>
                      <a:pt x="273" y="30"/>
                      <a:pt x="271" y="36"/>
                      <a:pt x="266" y="40"/>
                    </a:cubicBezTo>
                    <a:cubicBezTo>
                      <a:pt x="262" y="45"/>
                      <a:pt x="256" y="47"/>
                      <a:pt x="248" y="47"/>
                    </a:cubicBezTo>
                    <a:lnTo>
                      <a:pt x="236" y="47"/>
                    </a:lnTo>
                    <a:close/>
                    <a:moveTo>
                      <a:pt x="241" y="5"/>
                    </a:moveTo>
                    <a:cubicBezTo>
                      <a:pt x="241" y="42"/>
                      <a:pt x="241" y="42"/>
                      <a:pt x="241" y="42"/>
                    </a:cubicBezTo>
                    <a:cubicBezTo>
                      <a:pt x="248" y="42"/>
                      <a:pt x="248" y="42"/>
                      <a:pt x="248" y="42"/>
                    </a:cubicBezTo>
                    <a:cubicBezTo>
                      <a:pt x="254" y="42"/>
                      <a:pt x="259" y="40"/>
                      <a:pt x="262" y="37"/>
                    </a:cubicBezTo>
                    <a:cubicBezTo>
                      <a:pt x="266" y="34"/>
                      <a:pt x="267" y="29"/>
                      <a:pt x="267" y="23"/>
                    </a:cubicBezTo>
                    <a:cubicBezTo>
                      <a:pt x="267" y="11"/>
                      <a:pt x="261" y="5"/>
                      <a:pt x="248" y="5"/>
                    </a:cubicBezTo>
                    <a:lnTo>
                      <a:pt x="241" y="5"/>
                    </a:lnTo>
                    <a:close/>
                    <a:moveTo>
                      <a:pt x="301" y="48"/>
                    </a:moveTo>
                    <a:cubicBezTo>
                      <a:pt x="294" y="48"/>
                      <a:pt x="289" y="46"/>
                      <a:pt x="285" y="41"/>
                    </a:cubicBezTo>
                    <a:cubicBezTo>
                      <a:pt x="281" y="37"/>
                      <a:pt x="279" y="31"/>
                      <a:pt x="279" y="24"/>
                    </a:cubicBezTo>
                    <a:cubicBezTo>
                      <a:pt x="279" y="17"/>
                      <a:pt x="281" y="11"/>
                      <a:pt x="285" y="6"/>
                    </a:cubicBezTo>
                    <a:cubicBezTo>
                      <a:pt x="289" y="2"/>
                      <a:pt x="295" y="0"/>
                      <a:pt x="302" y="0"/>
                    </a:cubicBezTo>
                    <a:cubicBezTo>
                      <a:pt x="308" y="0"/>
                      <a:pt x="313" y="2"/>
                      <a:pt x="317" y="6"/>
                    </a:cubicBezTo>
                    <a:cubicBezTo>
                      <a:pt x="321" y="11"/>
                      <a:pt x="323" y="16"/>
                      <a:pt x="323" y="23"/>
                    </a:cubicBezTo>
                    <a:cubicBezTo>
                      <a:pt x="323" y="31"/>
                      <a:pt x="321" y="37"/>
                      <a:pt x="317" y="41"/>
                    </a:cubicBezTo>
                    <a:cubicBezTo>
                      <a:pt x="313" y="45"/>
                      <a:pt x="308" y="48"/>
                      <a:pt x="301" y="48"/>
                    </a:cubicBezTo>
                    <a:close/>
                    <a:moveTo>
                      <a:pt x="301" y="5"/>
                    </a:moveTo>
                    <a:cubicBezTo>
                      <a:pt x="296" y="5"/>
                      <a:pt x="292" y="6"/>
                      <a:pt x="289" y="10"/>
                    </a:cubicBezTo>
                    <a:cubicBezTo>
                      <a:pt x="286" y="13"/>
                      <a:pt x="285" y="18"/>
                      <a:pt x="285" y="24"/>
                    </a:cubicBezTo>
                    <a:cubicBezTo>
                      <a:pt x="285" y="30"/>
                      <a:pt x="286" y="34"/>
                      <a:pt x="289" y="38"/>
                    </a:cubicBezTo>
                    <a:cubicBezTo>
                      <a:pt x="292" y="41"/>
                      <a:pt x="296" y="43"/>
                      <a:pt x="301" y="43"/>
                    </a:cubicBezTo>
                    <a:cubicBezTo>
                      <a:pt x="306" y="43"/>
                      <a:pt x="310" y="41"/>
                      <a:pt x="313" y="38"/>
                    </a:cubicBezTo>
                    <a:cubicBezTo>
                      <a:pt x="316" y="35"/>
                      <a:pt x="317" y="30"/>
                      <a:pt x="317" y="24"/>
                    </a:cubicBezTo>
                    <a:cubicBezTo>
                      <a:pt x="317" y="18"/>
                      <a:pt x="316" y="13"/>
                      <a:pt x="313" y="10"/>
                    </a:cubicBezTo>
                    <a:cubicBezTo>
                      <a:pt x="310" y="6"/>
                      <a:pt x="306" y="5"/>
                      <a:pt x="301" y="5"/>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dirty="0">
                  <a:solidFill>
                    <a:schemeClr val="bg1"/>
                  </a:solidFill>
                  <a:latin typeface="Segoe UI Semilight"/>
                </a:endParaRPr>
              </a:p>
            </p:txBody>
          </p:sp>
        </p:grpSp>
        <p:grpSp>
          <p:nvGrpSpPr>
            <p:cNvPr id="29" name="Group 28">
              <a:extLst>
                <a:ext uri="{FF2B5EF4-FFF2-40B4-BE49-F238E27FC236}">
                  <a16:creationId xmlns:a16="http://schemas.microsoft.com/office/drawing/2014/main" id="{FC8DFD4B-637A-46F5-AD6E-1AA92EC8EBD9}"/>
                </a:ext>
              </a:extLst>
            </p:cNvPr>
            <p:cNvGrpSpPr/>
            <p:nvPr userDrawn="1"/>
          </p:nvGrpSpPr>
          <p:grpSpPr>
            <a:xfrm>
              <a:off x="468745" y="3916941"/>
              <a:ext cx="3291248" cy="292899"/>
              <a:chOff x="468745" y="3940580"/>
              <a:chExt cx="3291248" cy="292899"/>
            </a:xfrm>
          </p:grpSpPr>
          <p:sp>
            <p:nvSpPr>
              <p:cNvPr id="34" name="Hewbrew - corrected">
                <a:extLst>
                  <a:ext uri="{FF2B5EF4-FFF2-40B4-BE49-F238E27FC236}">
                    <a16:creationId xmlns:a16="http://schemas.microsoft.com/office/drawing/2014/main" id="{B9F58953-3C58-47AB-8135-7CE59B365787}"/>
                  </a:ext>
                </a:extLst>
              </p:cNvPr>
              <p:cNvSpPr>
                <a:spLocks noChangeAspect="1" noEditPoints="1"/>
              </p:cNvSpPr>
              <p:nvPr/>
            </p:nvSpPr>
            <p:spPr bwMode="auto">
              <a:xfrm>
                <a:off x="468745" y="3978655"/>
                <a:ext cx="690799" cy="213155"/>
              </a:xfrm>
              <a:custGeom>
                <a:avLst/>
                <a:gdLst>
                  <a:gd name="T0" fmla="*/ 199 w 211"/>
                  <a:gd name="T1" fmla="*/ 62 h 63"/>
                  <a:gd name="T2" fmla="*/ 198 w 211"/>
                  <a:gd name="T3" fmla="*/ 19 h 63"/>
                  <a:gd name="T4" fmla="*/ 191 w 211"/>
                  <a:gd name="T5" fmla="*/ 11 h 63"/>
                  <a:gd name="T6" fmla="*/ 171 w 211"/>
                  <a:gd name="T7" fmla="*/ 10 h 63"/>
                  <a:gd name="T8" fmla="*/ 170 w 211"/>
                  <a:gd name="T9" fmla="*/ 50 h 63"/>
                  <a:gd name="T10" fmla="*/ 162 w 211"/>
                  <a:gd name="T11" fmla="*/ 62 h 63"/>
                  <a:gd name="T12" fmla="*/ 150 w 211"/>
                  <a:gd name="T13" fmla="*/ 63 h 63"/>
                  <a:gd name="T14" fmla="*/ 148 w 211"/>
                  <a:gd name="T15" fmla="*/ 53 h 63"/>
                  <a:gd name="T16" fmla="*/ 151 w 211"/>
                  <a:gd name="T17" fmla="*/ 54 h 63"/>
                  <a:gd name="T18" fmla="*/ 157 w 211"/>
                  <a:gd name="T19" fmla="*/ 50 h 63"/>
                  <a:gd name="T20" fmla="*/ 158 w 211"/>
                  <a:gd name="T21" fmla="*/ 41 h 63"/>
                  <a:gd name="T22" fmla="*/ 151 w 211"/>
                  <a:gd name="T23" fmla="*/ 13 h 63"/>
                  <a:gd name="T24" fmla="*/ 160 w 211"/>
                  <a:gd name="T25" fmla="*/ 1 h 63"/>
                  <a:gd name="T26" fmla="*/ 176 w 211"/>
                  <a:gd name="T27" fmla="*/ 0 h 63"/>
                  <a:gd name="T28" fmla="*/ 195 w 211"/>
                  <a:gd name="T29" fmla="*/ 2 h 63"/>
                  <a:gd name="T30" fmla="*/ 209 w 211"/>
                  <a:gd name="T31" fmla="*/ 14 h 63"/>
                  <a:gd name="T32" fmla="*/ 211 w 211"/>
                  <a:gd name="T33" fmla="*/ 62 h 63"/>
                  <a:gd name="T34" fmla="*/ 123 w 211"/>
                  <a:gd name="T35" fmla="*/ 62 h 63"/>
                  <a:gd name="T36" fmla="*/ 135 w 211"/>
                  <a:gd name="T37" fmla="*/ 1 h 63"/>
                  <a:gd name="T38" fmla="*/ 88 w 211"/>
                  <a:gd name="T39" fmla="*/ 62 h 63"/>
                  <a:gd name="T40" fmla="*/ 88 w 211"/>
                  <a:gd name="T41" fmla="*/ 16 h 63"/>
                  <a:gd name="T42" fmla="*/ 87 w 211"/>
                  <a:gd name="T43" fmla="*/ 11 h 63"/>
                  <a:gd name="T44" fmla="*/ 60 w 211"/>
                  <a:gd name="T45" fmla="*/ 11 h 63"/>
                  <a:gd name="T46" fmla="*/ 110 w 211"/>
                  <a:gd name="T47" fmla="*/ 1 h 63"/>
                  <a:gd name="T48" fmla="*/ 107 w 211"/>
                  <a:gd name="T49" fmla="*/ 11 h 63"/>
                  <a:gd name="T50" fmla="*/ 101 w 211"/>
                  <a:gd name="T51" fmla="*/ 14 h 63"/>
                  <a:gd name="T52" fmla="*/ 100 w 211"/>
                  <a:gd name="T53" fmla="*/ 22 h 63"/>
                  <a:gd name="T54" fmla="*/ 88 w 211"/>
                  <a:gd name="T55" fmla="*/ 62 h 63"/>
                  <a:gd name="T56" fmla="*/ 42 w 211"/>
                  <a:gd name="T57" fmla="*/ 62 h 63"/>
                  <a:gd name="T58" fmla="*/ 38 w 211"/>
                  <a:gd name="T59" fmla="*/ 14 h 63"/>
                  <a:gd name="T60" fmla="*/ 19 w 211"/>
                  <a:gd name="T61" fmla="*/ 10 h 63"/>
                  <a:gd name="T62" fmla="*/ 7 w 211"/>
                  <a:gd name="T63" fmla="*/ 12 h 63"/>
                  <a:gd name="T64" fmla="*/ 1 w 211"/>
                  <a:gd name="T65" fmla="*/ 3 h 63"/>
                  <a:gd name="T66" fmla="*/ 27 w 211"/>
                  <a:gd name="T67" fmla="*/ 0 h 63"/>
                  <a:gd name="T68" fmla="*/ 46 w 211"/>
                  <a:gd name="T69" fmla="*/ 6 h 63"/>
                  <a:gd name="T70" fmla="*/ 54 w 211"/>
                  <a:gd name="T71" fmla="*/ 25 h 63"/>
                  <a:gd name="T72" fmla="*/ 13 w 211"/>
                  <a:gd name="T73" fmla="*/ 62 h 63"/>
                  <a:gd name="T74" fmla="*/ 1 w 211"/>
                  <a:gd name="T75" fmla="*/ 27 h 63"/>
                  <a:gd name="T76" fmla="*/ 13 w 211"/>
                  <a:gd name="T77"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63">
                    <a:moveTo>
                      <a:pt x="211" y="62"/>
                    </a:moveTo>
                    <a:cubicBezTo>
                      <a:pt x="199" y="62"/>
                      <a:pt x="199" y="62"/>
                      <a:pt x="199" y="62"/>
                    </a:cubicBezTo>
                    <a:cubicBezTo>
                      <a:pt x="199" y="25"/>
                      <a:pt x="199" y="25"/>
                      <a:pt x="199" y="25"/>
                    </a:cubicBezTo>
                    <a:cubicBezTo>
                      <a:pt x="199" y="23"/>
                      <a:pt x="199" y="20"/>
                      <a:pt x="198" y="19"/>
                    </a:cubicBezTo>
                    <a:cubicBezTo>
                      <a:pt x="198" y="17"/>
                      <a:pt x="197" y="15"/>
                      <a:pt x="196" y="14"/>
                    </a:cubicBezTo>
                    <a:cubicBezTo>
                      <a:pt x="194" y="12"/>
                      <a:pt x="193" y="11"/>
                      <a:pt x="191" y="11"/>
                    </a:cubicBezTo>
                    <a:cubicBezTo>
                      <a:pt x="189" y="10"/>
                      <a:pt x="186" y="10"/>
                      <a:pt x="183" y="10"/>
                    </a:cubicBezTo>
                    <a:cubicBezTo>
                      <a:pt x="179" y="10"/>
                      <a:pt x="175" y="10"/>
                      <a:pt x="171" y="10"/>
                    </a:cubicBezTo>
                    <a:cubicBezTo>
                      <a:pt x="171" y="41"/>
                      <a:pt x="171" y="41"/>
                      <a:pt x="171" y="41"/>
                    </a:cubicBezTo>
                    <a:cubicBezTo>
                      <a:pt x="171" y="44"/>
                      <a:pt x="170" y="47"/>
                      <a:pt x="170" y="50"/>
                    </a:cubicBezTo>
                    <a:cubicBezTo>
                      <a:pt x="169" y="53"/>
                      <a:pt x="168" y="55"/>
                      <a:pt x="167" y="57"/>
                    </a:cubicBezTo>
                    <a:cubicBezTo>
                      <a:pt x="166" y="59"/>
                      <a:pt x="164" y="61"/>
                      <a:pt x="162" y="62"/>
                    </a:cubicBezTo>
                    <a:cubicBezTo>
                      <a:pt x="160" y="63"/>
                      <a:pt x="157" y="63"/>
                      <a:pt x="154" y="63"/>
                    </a:cubicBezTo>
                    <a:cubicBezTo>
                      <a:pt x="152" y="63"/>
                      <a:pt x="151" y="63"/>
                      <a:pt x="150" y="63"/>
                    </a:cubicBezTo>
                    <a:cubicBezTo>
                      <a:pt x="148" y="63"/>
                      <a:pt x="147" y="63"/>
                      <a:pt x="146" y="62"/>
                    </a:cubicBezTo>
                    <a:cubicBezTo>
                      <a:pt x="148" y="53"/>
                      <a:pt x="148" y="53"/>
                      <a:pt x="148" y="53"/>
                    </a:cubicBezTo>
                    <a:cubicBezTo>
                      <a:pt x="148" y="53"/>
                      <a:pt x="149" y="54"/>
                      <a:pt x="149" y="54"/>
                    </a:cubicBezTo>
                    <a:cubicBezTo>
                      <a:pt x="150" y="54"/>
                      <a:pt x="151" y="54"/>
                      <a:pt x="151" y="54"/>
                    </a:cubicBezTo>
                    <a:cubicBezTo>
                      <a:pt x="153" y="54"/>
                      <a:pt x="154" y="53"/>
                      <a:pt x="155" y="53"/>
                    </a:cubicBezTo>
                    <a:cubicBezTo>
                      <a:pt x="156" y="52"/>
                      <a:pt x="157" y="51"/>
                      <a:pt x="157" y="50"/>
                    </a:cubicBezTo>
                    <a:cubicBezTo>
                      <a:pt x="158" y="49"/>
                      <a:pt x="158" y="47"/>
                      <a:pt x="158" y="46"/>
                    </a:cubicBezTo>
                    <a:cubicBezTo>
                      <a:pt x="158" y="44"/>
                      <a:pt x="158" y="43"/>
                      <a:pt x="158" y="41"/>
                    </a:cubicBezTo>
                    <a:cubicBezTo>
                      <a:pt x="158" y="12"/>
                      <a:pt x="158" y="12"/>
                      <a:pt x="158" y="12"/>
                    </a:cubicBezTo>
                    <a:cubicBezTo>
                      <a:pt x="151" y="13"/>
                      <a:pt x="151" y="13"/>
                      <a:pt x="151" y="13"/>
                    </a:cubicBezTo>
                    <a:cubicBezTo>
                      <a:pt x="152" y="2"/>
                      <a:pt x="152" y="2"/>
                      <a:pt x="152" y="2"/>
                    </a:cubicBezTo>
                    <a:cubicBezTo>
                      <a:pt x="155" y="2"/>
                      <a:pt x="157" y="2"/>
                      <a:pt x="160" y="1"/>
                    </a:cubicBezTo>
                    <a:cubicBezTo>
                      <a:pt x="162" y="1"/>
                      <a:pt x="165" y="1"/>
                      <a:pt x="168" y="1"/>
                    </a:cubicBezTo>
                    <a:cubicBezTo>
                      <a:pt x="171" y="0"/>
                      <a:pt x="173" y="0"/>
                      <a:pt x="176" y="0"/>
                    </a:cubicBezTo>
                    <a:cubicBezTo>
                      <a:pt x="179" y="0"/>
                      <a:pt x="181" y="0"/>
                      <a:pt x="184" y="0"/>
                    </a:cubicBezTo>
                    <a:cubicBezTo>
                      <a:pt x="188" y="0"/>
                      <a:pt x="192" y="1"/>
                      <a:pt x="195" y="2"/>
                    </a:cubicBezTo>
                    <a:cubicBezTo>
                      <a:pt x="198" y="2"/>
                      <a:pt x="201" y="4"/>
                      <a:pt x="204" y="6"/>
                    </a:cubicBezTo>
                    <a:cubicBezTo>
                      <a:pt x="206" y="8"/>
                      <a:pt x="208" y="10"/>
                      <a:pt x="209" y="14"/>
                    </a:cubicBezTo>
                    <a:cubicBezTo>
                      <a:pt x="211" y="17"/>
                      <a:pt x="211" y="21"/>
                      <a:pt x="211" y="25"/>
                    </a:cubicBezTo>
                    <a:lnTo>
                      <a:pt x="211" y="62"/>
                    </a:lnTo>
                    <a:close/>
                    <a:moveTo>
                      <a:pt x="135" y="62"/>
                    </a:moveTo>
                    <a:cubicBezTo>
                      <a:pt x="123" y="62"/>
                      <a:pt x="123" y="62"/>
                      <a:pt x="123" y="62"/>
                    </a:cubicBezTo>
                    <a:cubicBezTo>
                      <a:pt x="123" y="1"/>
                      <a:pt x="123" y="1"/>
                      <a:pt x="123" y="1"/>
                    </a:cubicBezTo>
                    <a:cubicBezTo>
                      <a:pt x="135" y="1"/>
                      <a:pt x="135" y="1"/>
                      <a:pt x="135" y="1"/>
                    </a:cubicBezTo>
                    <a:lnTo>
                      <a:pt x="135" y="62"/>
                    </a:lnTo>
                    <a:close/>
                    <a:moveTo>
                      <a:pt x="88" y="62"/>
                    </a:moveTo>
                    <a:cubicBezTo>
                      <a:pt x="88" y="23"/>
                      <a:pt x="88" y="23"/>
                      <a:pt x="88" y="23"/>
                    </a:cubicBezTo>
                    <a:cubicBezTo>
                      <a:pt x="88" y="21"/>
                      <a:pt x="88" y="18"/>
                      <a:pt x="88" y="16"/>
                    </a:cubicBezTo>
                    <a:cubicBezTo>
                      <a:pt x="89" y="14"/>
                      <a:pt x="90" y="12"/>
                      <a:pt x="92" y="10"/>
                    </a:cubicBezTo>
                    <a:cubicBezTo>
                      <a:pt x="90" y="10"/>
                      <a:pt x="88" y="11"/>
                      <a:pt x="87" y="11"/>
                    </a:cubicBezTo>
                    <a:cubicBezTo>
                      <a:pt x="85" y="11"/>
                      <a:pt x="83" y="11"/>
                      <a:pt x="81" y="11"/>
                    </a:cubicBezTo>
                    <a:cubicBezTo>
                      <a:pt x="60" y="11"/>
                      <a:pt x="60" y="11"/>
                      <a:pt x="60" y="11"/>
                    </a:cubicBezTo>
                    <a:cubicBezTo>
                      <a:pt x="62" y="1"/>
                      <a:pt x="62" y="1"/>
                      <a:pt x="62" y="1"/>
                    </a:cubicBezTo>
                    <a:cubicBezTo>
                      <a:pt x="110" y="1"/>
                      <a:pt x="110" y="1"/>
                      <a:pt x="110" y="1"/>
                    </a:cubicBezTo>
                    <a:cubicBezTo>
                      <a:pt x="109" y="11"/>
                      <a:pt x="109" y="11"/>
                      <a:pt x="109" y="11"/>
                    </a:cubicBezTo>
                    <a:cubicBezTo>
                      <a:pt x="107" y="11"/>
                      <a:pt x="107" y="11"/>
                      <a:pt x="107" y="11"/>
                    </a:cubicBezTo>
                    <a:cubicBezTo>
                      <a:pt x="105" y="11"/>
                      <a:pt x="104" y="11"/>
                      <a:pt x="103" y="11"/>
                    </a:cubicBezTo>
                    <a:cubicBezTo>
                      <a:pt x="102" y="12"/>
                      <a:pt x="101" y="13"/>
                      <a:pt x="101" y="14"/>
                    </a:cubicBezTo>
                    <a:cubicBezTo>
                      <a:pt x="100" y="14"/>
                      <a:pt x="100" y="16"/>
                      <a:pt x="100" y="17"/>
                    </a:cubicBezTo>
                    <a:cubicBezTo>
                      <a:pt x="100" y="18"/>
                      <a:pt x="100" y="20"/>
                      <a:pt x="100" y="22"/>
                    </a:cubicBezTo>
                    <a:cubicBezTo>
                      <a:pt x="100" y="62"/>
                      <a:pt x="100" y="62"/>
                      <a:pt x="100" y="62"/>
                    </a:cubicBezTo>
                    <a:lnTo>
                      <a:pt x="88" y="62"/>
                    </a:lnTo>
                    <a:close/>
                    <a:moveTo>
                      <a:pt x="54" y="62"/>
                    </a:moveTo>
                    <a:cubicBezTo>
                      <a:pt x="42" y="62"/>
                      <a:pt x="42" y="62"/>
                      <a:pt x="42" y="62"/>
                    </a:cubicBezTo>
                    <a:cubicBezTo>
                      <a:pt x="42" y="25"/>
                      <a:pt x="42" y="25"/>
                      <a:pt x="42" y="25"/>
                    </a:cubicBezTo>
                    <a:cubicBezTo>
                      <a:pt x="42" y="20"/>
                      <a:pt x="40" y="16"/>
                      <a:pt x="38" y="14"/>
                    </a:cubicBezTo>
                    <a:cubicBezTo>
                      <a:pt x="35" y="11"/>
                      <a:pt x="31" y="10"/>
                      <a:pt x="26" y="10"/>
                    </a:cubicBezTo>
                    <a:cubicBezTo>
                      <a:pt x="24" y="10"/>
                      <a:pt x="21" y="10"/>
                      <a:pt x="19" y="10"/>
                    </a:cubicBezTo>
                    <a:cubicBezTo>
                      <a:pt x="17" y="10"/>
                      <a:pt x="15" y="10"/>
                      <a:pt x="13" y="11"/>
                    </a:cubicBezTo>
                    <a:cubicBezTo>
                      <a:pt x="11" y="11"/>
                      <a:pt x="9" y="11"/>
                      <a:pt x="7" y="12"/>
                    </a:cubicBezTo>
                    <a:cubicBezTo>
                      <a:pt x="4" y="12"/>
                      <a:pt x="2" y="13"/>
                      <a:pt x="0" y="13"/>
                    </a:cubicBezTo>
                    <a:cubicBezTo>
                      <a:pt x="1" y="3"/>
                      <a:pt x="1" y="3"/>
                      <a:pt x="1" y="3"/>
                    </a:cubicBezTo>
                    <a:cubicBezTo>
                      <a:pt x="5" y="2"/>
                      <a:pt x="9" y="1"/>
                      <a:pt x="13" y="1"/>
                    </a:cubicBezTo>
                    <a:cubicBezTo>
                      <a:pt x="18" y="0"/>
                      <a:pt x="22" y="0"/>
                      <a:pt x="27" y="0"/>
                    </a:cubicBezTo>
                    <a:cubicBezTo>
                      <a:pt x="31" y="0"/>
                      <a:pt x="34" y="1"/>
                      <a:pt x="38" y="2"/>
                    </a:cubicBezTo>
                    <a:cubicBezTo>
                      <a:pt x="41" y="3"/>
                      <a:pt x="44" y="4"/>
                      <a:pt x="46" y="6"/>
                    </a:cubicBezTo>
                    <a:cubicBezTo>
                      <a:pt x="49" y="8"/>
                      <a:pt x="50" y="11"/>
                      <a:pt x="52" y="14"/>
                    </a:cubicBezTo>
                    <a:cubicBezTo>
                      <a:pt x="53" y="17"/>
                      <a:pt x="54" y="21"/>
                      <a:pt x="54" y="25"/>
                    </a:cubicBezTo>
                    <a:lnTo>
                      <a:pt x="54" y="62"/>
                    </a:lnTo>
                    <a:close/>
                    <a:moveTo>
                      <a:pt x="13" y="62"/>
                    </a:moveTo>
                    <a:cubicBezTo>
                      <a:pt x="1" y="62"/>
                      <a:pt x="1" y="62"/>
                      <a:pt x="1" y="62"/>
                    </a:cubicBezTo>
                    <a:cubicBezTo>
                      <a:pt x="1" y="27"/>
                      <a:pt x="1" y="27"/>
                      <a:pt x="1" y="27"/>
                    </a:cubicBezTo>
                    <a:cubicBezTo>
                      <a:pt x="13" y="21"/>
                      <a:pt x="13" y="21"/>
                      <a:pt x="13" y="21"/>
                    </a:cubicBezTo>
                    <a:lnTo>
                      <a:pt x="13" y="62"/>
                    </a:ln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endParaRPr lang="en-US" sz="1765" dirty="0">
                  <a:solidFill>
                    <a:schemeClr val="bg1"/>
                  </a:solidFill>
                  <a:latin typeface="Segoe UI Semilight"/>
                </a:endParaRPr>
              </a:p>
            </p:txBody>
          </p:sp>
          <p:sp>
            <p:nvSpPr>
              <p:cNvPr id="35" name="Freeform 233">
                <a:extLst>
                  <a:ext uri="{FF2B5EF4-FFF2-40B4-BE49-F238E27FC236}">
                    <a16:creationId xmlns:a16="http://schemas.microsoft.com/office/drawing/2014/main" id="{23B8B1E8-DF07-4FBD-9F75-CFEAD8595490}"/>
                  </a:ext>
                </a:extLst>
              </p:cNvPr>
              <p:cNvSpPr>
                <a:spLocks noEditPoints="1"/>
              </p:cNvSpPr>
              <p:nvPr/>
            </p:nvSpPr>
            <p:spPr bwMode="auto">
              <a:xfrm>
                <a:off x="1338322" y="3955373"/>
                <a:ext cx="1561153" cy="263313"/>
              </a:xfrm>
              <a:custGeom>
                <a:avLst/>
                <a:gdLst>
                  <a:gd name="T0" fmla="*/ 53 w 464"/>
                  <a:gd name="T1" fmla="*/ 9 h 78"/>
                  <a:gd name="T2" fmla="*/ 51 w 464"/>
                  <a:gd name="T3" fmla="*/ 14 h 78"/>
                  <a:gd name="T4" fmla="*/ 7 w 464"/>
                  <a:gd name="T5" fmla="*/ 15 h 78"/>
                  <a:gd name="T6" fmla="*/ 5 w 464"/>
                  <a:gd name="T7" fmla="*/ 13 h 78"/>
                  <a:gd name="T8" fmla="*/ 0 w 464"/>
                  <a:gd name="T9" fmla="*/ 60 h 78"/>
                  <a:gd name="T10" fmla="*/ 27 w 464"/>
                  <a:gd name="T11" fmla="*/ 45 h 78"/>
                  <a:gd name="T12" fmla="*/ 29 w 464"/>
                  <a:gd name="T13" fmla="*/ 51 h 78"/>
                  <a:gd name="T14" fmla="*/ 52 w 464"/>
                  <a:gd name="T15" fmla="*/ 1 h 78"/>
                  <a:gd name="T16" fmla="*/ 53 w 464"/>
                  <a:gd name="T17" fmla="*/ 60 h 78"/>
                  <a:gd name="T18" fmla="*/ 73 w 464"/>
                  <a:gd name="T19" fmla="*/ 37 h 78"/>
                  <a:gd name="T20" fmla="*/ 78 w 464"/>
                  <a:gd name="T21" fmla="*/ 37 h 78"/>
                  <a:gd name="T22" fmla="*/ 110 w 464"/>
                  <a:gd name="T23" fmla="*/ 37 h 78"/>
                  <a:gd name="T24" fmla="*/ 115 w 464"/>
                  <a:gd name="T25" fmla="*/ 36 h 78"/>
                  <a:gd name="T26" fmla="*/ 135 w 464"/>
                  <a:gd name="T27" fmla="*/ 1 h 78"/>
                  <a:gd name="T28" fmla="*/ 159 w 464"/>
                  <a:gd name="T29" fmla="*/ 60 h 78"/>
                  <a:gd name="T30" fmla="*/ 182 w 464"/>
                  <a:gd name="T31" fmla="*/ 60 h 78"/>
                  <a:gd name="T32" fmla="*/ 159 w 464"/>
                  <a:gd name="T33" fmla="*/ 6 h 78"/>
                  <a:gd name="T34" fmla="*/ 199 w 464"/>
                  <a:gd name="T35" fmla="*/ 6 h 78"/>
                  <a:gd name="T36" fmla="*/ 178 w 464"/>
                  <a:gd name="T37" fmla="*/ 78 h 78"/>
                  <a:gd name="T38" fmla="*/ 178 w 464"/>
                  <a:gd name="T39" fmla="*/ 75 h 78"/>
                  <a:gd name="T40" fmla="*/ 178 w 464"/>
                  <a:gd name="T41" fmla="*/ 68 h 78"/>
                  <a:gd name="T42" fmla="*/ 180 w 464"/>
                  <a:gd name="T43" fmla="*/ 60 h 78"/>
                  <a:gd name="T44" fmla="*/ 189 w 464"/>
                  <a:gd name="T45" fmla="*/ 71 h 78"/>
                  <a:gd name="T46" fmla="*/ 208 w 464"/>
                  <a:gd name="T47" fmla="*/ 37 h 78"/>
                  <a:gd name="T48" fmla="*/ 213 w 464"/>
                  <a:gd name="T49" fmla="*/ 37 h 78"/>
                  <a:gd name="T50" fmla="*/ 245 w 464"/>
                  <a:gd name="T51" fmla="*/ 37 h 78"/>
                  <a:gd name="T52" fmla="*/ 250 w 464"/>
                  <a:gd name="T53" fmla="*/ 36 h 78"/>
                  <a:gd name="T54" fmla="*/ 318 w 464"/>
                  <a:gd name="T55" fmla="*/ 9 h 78"/>
                  <a:gd name="T56" fmla="*/ 316 w 464"/>
                  <a:gd name="T57" fmla="*/ 14 h 78"/>
                  <a:gd name="T58" fmla="*/ 272 w 464"/>
                  <a:gd name="T59" fmla="*/ 15 h 78"/>
                  <a:gd name="T60" fmla="*/ 270 w 464"/>
                  <a:gd name="T61" fmla="*/ 13 h 78"/>
                  <a:gd name="T62" fmla="*/ 265 w 464"/>
                  <a:gd name="T63" fmla="*/ 60 h 78"/>
                  <a:gd name="T64" fmla="*/ 292 w 464"/>
                  <a:gd name="T65" fmla="*/ 45 h 78"/>
                  <a:gd name="T66" fmla="*/ 294 w 464"/>
                  <a:gd name="T67" fmla="*/ 51 h 78"/>
                  <a:gd name="T68" fmla="*/ 317 w 464"/>
                  <a:gd name="T69" fmla="*/ 1 h 78"/>
                  <a:gd name="T70" fmla="*/ 317 w 464"/>
                  <a:gd name="T71" fmla="*/ 60 h 78"/>
                  <a:gd name="T72" fmla="*/ 367 w 464"/>
                  <a:gd name="T73" fmla="*/ 1 h 78"/>
                  <a:gd name="T74" fmla="*/ 344 w 464"/>
                  <a:gd name="T75" fmla="*/ 27 h 78"/>
                  <a:gd name="T76" fmla="*/ 344 w 464"/>
                  <a:gd name="T77" fmla="*/ 32 h 78"/>
                  <a:gd name="T78" fmla="*/ 368 w 464"/>
                  <a:gd name="T79" fmla="*/ 60 h 78"/>
                  <a:gd name="T80" fmla="*/ 382 w 464"/>
                  <a:gd name="T81" fmla="*/ 53 h 78"/>
                  <a:gd name="T82" fmla="*/ 393 w 464"/>
                  <a:gd name="T83" fmla="*/ 56 h 78"/>
                  <a:gd name="T84" fmla="*/ 406 w 464"/>
                  <a:gd name="T85" fmla="*/ 42 h 78"/>
                  <a:gd name="T86" fmla="*/ 393 w 464"/>
                  <a:gd name="T87" fmla="*/ 32 h 78"/>
                  <a:gd name="T88" fmla="*/ 380 w 464"/>
                  <a:gd name="T89" fmla="*/ 20 h 78"/>
                  <a:gd name="T90" fmla="*/ 384 w 464"/>
                  <a:gd name="T91" fmla="*/ 4 h 78"/>
                  <a:gd name="T92" fmla="*/ 410 w 464"/>
                  <a:gd name="T93" fmla="*/ 2 h 78"/>
                  <a:gd name="T94" fmla="*/ 392 w 464"/>
                  <a:gd name="T95" fmla="*/ 5 h 78"/>
                  <a:gd name="T96" fmla="*/ 384 w 464"/>
                  <a:gd name="T97" fmla="*/ 15 h 78"/>
                  <a:gd name="T98" fmla="*/ 391 w 464"/>
                  <a:gd name="T99" fmla="*/ 25 h 78"/>
                  <a:gd name="T100" fmla="*/ 408 w 464"/>
                  <a:gd name="T101" fmla="*/ 36 h 78"/>
                  <a:gd name="T102" fmla="*/ 411 w 464"/>
                  <a:gd name="T103" fmla="*/ 52 h 78"/>
                  <a:gd name="T104" fmla="*/ 393 w 464"/>
                  <a:gd name="T105" fmla="*/ 61 h 78"/>
                  <a:gd name="T106" fmla="*/ 381 w 464"/>
                  <a:gd name="T107" fmla="*/ 59 h 78"/>
                  <a:gd name="T108" fmla="*/ 464 w 464"/>
                  <a:gd name="T109" fmla="*/ 58 h 78"/>
                  <a:gd name="T110" fmla="*/ 428 w 464"/>
                  <a:gd name="T111" fmla="*/ 53 h 78"/>
                  <a:gd name="T112" fmla="*/ 423 w 464"/>
                  <a:gd name="T113" fmla="*/ 19 h 78"/>
                  <a:gd name="T114" fmla="*/ 451 w 464"/>
                  <a:gd name="T115" fmla="*/ 0 h 78"/>
                  <a:gd name="T116" fmla="*/ 451 w 464"/>
                  <a:gd name="T117" fmla="*/ 5 h 78"/>
                  <a:gd name="T118" fmla="*/ 428 w 464"/>
                  <a:gd name="T119" fmla="*/ 21 h 78"/>
                  <a:gd name="T120" fmla="*/ 432 w 464"/>
                  <a:gd name="T121" fmla="*/ 49 h 78"/>
                  <a:gd name="T122" fmla="*/ 464 w 464"/>
                  <a:gd name="T123"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4" h="78">
                    <a:moveTo>
                      <a:pt x="53" y="60"/>
                    </a:moveTo>
                    <a:cubicBezTo>
                      <a:pt x="53" y="19"/>
                      <a:pt x="53" y="19"/>
                      <a:pt x="53" y="19"/>
                    </a:cubicBezTo>
                    <a:cubicBezTo>
                      <a:pt x="53" y="17"/>
                      <a:pt x="53" y="14"/>
                      <a:pt x="53" y="9"/>
                    </a:cubicBezTo>
                    <a:cubicBezTo>
                      <a:pt x="53" y="9"/>
                      <a:pt x="53" y="9"/>
                      <a:pt x="53" y="9"/>
                    </a:cubicBezTo>
                    <a:cubicBezTo>
                      <a:pt x="53" y="10"/>
                      <a:pt x="52" y="11"/>
                      <a:pt x="52" y="12"/>
                    </a:cubicBezTo>
                    <a:cubicBezTo>
                      <a:pt x="52" y="13"/>
                      <a:pt x="51" y="14"/>
                      <a:pt x="51" y="14"/>
                    </a:cubicBezTo>
                    <a:cubicBezTo>
                      <a:pt x="30" y="60"/>
                      <a:pt x="30" y="60"/>
                      <a:pt x="30" y="60"/>
                    </a:cubicBezTo>
                    <a:cubicBezTo>
                      <a:pt x="28" y="60"/>
                      <a:pt x="28" y="60"/>
                      <a:pt x="28" y="60"/>
                    </a:cubicBezTo>
                    <a:cubicBezTo>
                      <a:pt x="7" y="15"/>
                      <a:pt x="7" y="15"/>
                      <a:pt x="7" y="15"/>
                    </a:cubicBezTo>
                    <a:cubicBezTo>
                      <a:pt x="7" y="13"/>
                      <a:pt x="6" y="11"/>
                      <a:pt x="5" y="9"/>
                    </a:cubicBezTo>
                    <a:cubicBezTo>
                      <a:pt x="5" y="9"/>
                      <a:pt x="5" y="9"/>
                      <a:pt x="5" y="9"/>
                    </a:cubicBezTo>
                    <a:cubicBezTo>
                      <a:pt x="5" y="10"/>
                      <a:pt x="5" y="12"/>
                      <a:pt x="5" y="13"/>
                    </a:cubicBezTo>
                    <a:cubicBezTo>
                      <a:pt x="6" y="15"/>
                      <a:pt x="6" y="17"/>
                      <a:pt x="6" y="19"/>
                    </a:cubicBezTo>
                    <a:cubicBezTo>
                      <a:pt x="6" y="60"/>
                      <a:pt x="6" y="60"/>
                      <a:pt x="6" y="60"/>
                    </a:cubicBezTo>
                    <a:cubicBezTo>
                      <a:pt x="0" y="60"/>
                      <a:pt x="0" y="60"/>
                      <a:pt x="0" y="60"/>
                    </a:cubicBezTo>
                    <a:cubicBezTo>
                      <a:pt x="0" y="1"/>
                      <a:pt x="0" y="1"/>
                      <a:pt x="0" y="1"/>
                    </a:cubicBezTo>
                    <a:cubicBezTo>
                      <a:pt x="7" y="1"/>
                      <a:pt x="7" y="1"/>
                      <a:pt x="7" y="1"/>
                    </a:cubicBezTo>
                    <a:cubicBezTo>
                      <a:pt x="27" y="45"/>
                      <a:pt x="27" y="45"/>
                      <a:pt x="27" y="45"/>
                    </a:cubicBezTo>
                    <a:cubicBezTo>
                      <a:pt x="27" y="46"/>
                      <a:pt x="28" y="47"/>
                      <a:pt x="28" y="48"/>
                    </a:cubicBezTo>
                    <a:cubicBezTo>
                      <a:pt x="28" y="49"/>
                      <a:pt x="29" y="50"/>
                      <a:pt x="29" y="51"/>
                    </a:cubicBezTo>
                    <a:cubicBezTo>
                      <a:pt x="29" y="51"/>
                      <a:pt x="29" y="51"/>
                      <a:pt x="29" y="51"/>
                    </a:cubicBezTo>
                    <a:cubicBezTo>
                      <a:pt x="30" y="50"/>
                      <a:pt x="30" y="49"/>
                      <a:pt x="30" y="48"/>
                    </a:cubicBezTo>
                    <a:cubicBezTo>
                      <a:pt x="31" y="47"/>
                      <a:pt x="31" y="46"/>
                      <a:pt x="32" y="45"/>
                    </a:cubicBezTo>
                    <a:cubicBezTo>
                      <a:pt x="52" y="1"/>
                      <a:pt x="52" y="1"/>
                      <a:pt x="52" y="1"/>
                    </a:cubicBezTo>
                    <a:cubicBezTo>
                      <a:pt x="58" y="1"/>
                      <a:pt x="58" y="1"/>
                      <a:pt x="58" y="1"/>
                    </a:cubicBezTo>
                    <a:cubicBezTo>
                      <a:pt x="58" y="60"/>
                      <a:pt x="58" y="60"/>
                      <a:pt x="58" y="60"/>
                    </a:cubicBezTo>
                    <a:lnTo>
                      <a:pt x="53" y="60"/>
                    </a:lnTo>
                    <a:close/>
                    <a:moveTo>
                      <a:pt x="115" y="36"/>
                    </a:moveTo>
                    <a:cubicBezTo>
                      <a:pt x="115" y="53"/>
                      <a:pt x="108" y="61"/>
                      <a:pt x="94" y="61"/>
                    </a:cubicBezTo>
                    <a:cubicBezTo>
                      <a:pt x="80" y="61"/>
                      <a:pt x="73" y="53"/>
                      <a:pt x="73" y="37"/>
                    </a:cubicBezTo>
                    <a:cubicBezTo>
                      <a:pt x="73" y="1"/>
                      <a:pt x="73" y="1"/>
                      <a:pt x="73" y="1"/>
                    </a:cubicBezTo>
                    <a:cubicBezTo>
                      <a:pt x="78" y="1"/>
                      <a:pt x="78" y="1"/>
                      <a:pt x="78" y="1"/>
                    </a:cubicBezTo>
                    <a:cubicBezTo>
                      <a:pt x="78" y="37"/>
                      <a:pt x="78" y="37"/>
                      <a:pt x="78" y="37"/>
                    </a:cubicBezTo>
                    <a:cubicBezTo>
                      <a:pt x="78" y="43"/>
                      <a:pt x="80" y="48"/>
                      <a:pt x="82" y="51"/>
                    </a:cubicBezTo>
                    <a:cubicBezTo>
                      <a:pt x="85" y="54"/>
                      <a:pt x="89" y="56"/>
                      <a:pt x="94" y="56"/>
                    </a:cubicBezTo>
                    <a:cubicBezTo>
                      <a:pt x="105" y="56"/>
                      <a:pt x="110" y="50"/>
                      <a:pt x="110" y="37"/>
                    </a:cubicBezTo>
                    <a:cubicBezTo>
                      <a:pt x="110" y="1"/>
                      <a:pt x="110" y="1"/>
                      <a:pt x="110" y="1"/>
                    </a:cubicBezTo>
                    <a:cubicBezTo>
                      <a:pt x="115" y="1"/>
                      <a:pt x="115" y="1"/>
                      <a:pt x="115" y="1"/>
                    </a:cubicBezTo>
                    <a:lnTo>
                      <a:pt x="115" y="36"/>
                    </a:lnTo>
                    <a:close/>
                    <a:moveTo>
                      <a:pt x="130" y="60"/>
                    </a:moveTo>
                    <a:cubicBezTo>
                      <a:pt x="130" y="1"/>
                      <a:pt x="130" y="1"/>
                      <a:pt x="130" y="1"/>
                    </a:cubicBezTo>
                    <a:cubicBezTo>
                      <a:pt x="135" y="1"/>
                      <a:pt x="135" y="1"/>
                      <a:pt x="135" y="1"/>
                    </a:cubicBezTo>
                    <a:cubicBezTo>
                      <a:pt x="135" y="55"/>
                      <a:pt x="135" y="55"/>
                      <a:pt x="135" y="55"/>
                    </a:cubicBezTo>
                    <a:cubicBezTo>
                      <a:pt x="159" y="55"/>
                      <a:pt x="159" y="55"/>
                      <a:pt x="159" y="55"/>
                    </a:cubicBezTo>
                    <a:cubicBezTo>
                      <a:pt x="159" y="60"/>
                      <a:pt x="159" y="60"/>
                      <a:pt x="159" y="60"/>
                    </a:cubicBezTo>
                    <a:lnTo>
                      <a:pt x="130" y="60"/>
                    </a:lnTo>
                    <a:close/>
                    <a:moveTo>
                      <a:pt x="182" y="6"/>
                    </a:moveTo>
                    <a:cubicBezTo>
                      <a:pt x="182" y="60"/>
                      <a:pt x="182" y="60"/>
                      <a:pt x="182" y="60"/>
                    </a:cubicBezTo>
                    <a:cubicBezTo>
                      <a:pt x="176" y="60"/>
                      <a:pt x="176" y="60"/>
                      <a:pt x="176" y="60"/>
                    </a:cubicBezTo>
                    <a:cubicBezTo>
                      <a:pt x="176" y="6"/>
                      <a:pt x="176" y="6"/>
                      <a:pt x="176" y="6"/>
                    </a:cubicBezTo>
                    <a:cubicBezTo>
                      <a:pt x="159" y="6"/>
                      <a:pt x="159" y="6"/>
                      <a:pt x="159" y="6"/>
                    </a:cubicBezTo>
                    <a:cubicBezTo>
                      <a:pt x="159" y="1"/>
                      <a:pt x="159" y="1"/>
                      <a:pt x="159" y="1"/>
                    </a:cubicBezTo>
                    <a:cubicBezTo>
                      <a:pt x="199" y="1"/>
                      <a:pt x="199" y="1"/>
                      <a:pt x="199" y="1"/>
                    </a:cubicBezTo>
                    <a:cubicBezTo>
                      <a:pt x="199" y="6"/>
                      <a:pt x="199" y="6"/>
                      <a:pt x="199" y="6"/>
                    </a:cubicBezTo>
                    <a:lnTo>
                      <a:pt x="182" y="6"/>
                    </a:lnTo>
                    <a:close/>
                    <a:moveTo>
                      <a:pt x="189" y="71"/>
                    </a:moveTo>
                    <a:cubicBezTo>
                      <a:pt x="189" y="76"/>
                      <a:pt x="185" y="78"/>
                      <a:pt x="178" y="78"/>
                    </a:cubicBezTo>
                    <a:cubicBezTo>
                      <a:pt x="177" y="78"/>
                      <a:pt x="176" y="78"/>
                      <a:pt x="175" y="78"/>
                    </a:cubicBezTo>
                    <a:cubicBezTo>
                      <a:pt x="175" y="74"/>
                      <a:pt x="175" y="74"/>
                      <a:pt x="175" y="74"/>
                    </a:cubicBezTo>
                    <a:cubicBezTo>
                      <a:pt x="176" y="75"/>
                      <a:pt x="177" y="75"/>
                      <a:pt x="178" y="75"/>
                    </a:cubicBezTo>
                    <a:cubicBezTo>
                      <a:pt x="182" y="75"/>
                      <a:pt x="184" y="73"/>
                      <a:pt x="184" y="71"/>
                    </a:cubicBezTo>
                    <a:cubicBezTo>
                      <a:pt x="184" y="69"/>
                      <a:pt x="182" y="67"/>
                      <a:pt x="179" y="67"/>
                    </a:cubicBezTo>
                    <a:cubicBezTo>
                      <a:pt x="178" y="67"/>
                      <a:pt x="178" y="67"/>
                      <a:pt x="178" y="68"/>
                    </a:cubicBezTo>
                    <a:cubicBezTo>
                      <a:pt x="177" y="68"/>
                      <a:pt x="177" y="68"/>
                      <a:pt x="176" y="68"/>
                    </a:cubicBezTo>
                    <a:cubicBezTo>
                      <a:pt x="176" y="60"/>
                      <a:pt x="176" y="60"/>
                      <a:pt x="176" y="60"/>
                    </a:cubicBezTo>
                    <a:cubicBezTo>
                      <a:pt x="180" y="60"/>
                      <a:pt x="180" y="60"/>
                      <a:pt x="180" y="60"/>
                    </a:cubicBezTo>
                    <a:cubicBezTo>
                      <a:pt x="180" y="65"/>
                      <a:pt x="180" y="65"/>
                      <a:pt x="180" y="65"/>
                    </a:cubicBezTo>
                    <a:cubicBezTo>
                      <a:pt x="183" y="65"/>
                      <a:pt x="185" y="65"/>
                      <a:pt x="187" y="66"/>
                    </a:cubicBezTo>
                    <a:cubicBezTo>
                      <a:pt x="188" y="67"/>
                      <a:pt x="189" y="69"/>
                      <a:pt x="189" y="71"/>
                    </a:cubicBezTo>
                    <a:close/>
                    <a:moveTo>
                      <a:pt x="250" y="36"/>
                    </a:moveTo>
                    <a:cubicBezTo>
                      <a:pt x="250" y="53"/>
                      <a:pt x="243" y="61"/>
                      <a:pt x="229" y="61"/>
                    </a:cubicBezTo>
                    <a:cubicBezTo>
                      <a:pt x="215" y="61"/>
                      <a:pt x="208" y="53"/>
                      <a:pt x="208" y="37"/>
                    </a:cubicBezTo>
                    <a:cubicBezTo>
                      <a:pt x="208" y="1"/>
                      <a:pt x="208" y="1"/>
                      <a:pt x="208" y="1"/>
                    </a:cubicBezTo>
                    <a:cubicBezTo>
                      <a:pt x="213" y="1"/>
                      <a:pt x="213" y="1"/>
                      <a:pt x="213" y="1"/>
                    </a:cubicBezTo>
                    <a:cubicBezTo>
                      <a:pt x="213" y="37"/>
                      <a:pt x="213" y="37"/>
                      <a:pt x="213" y="37"/>
                    </a:cubicBezTo>
                    <a:cubicBezTo>
                      <a:pt x="213" y="43"/>
                      <a:pt x="215" y="48"/>
                      <a:pt x="217" y="51"/>
                    </a:cubicBezTo>
                    <a:cubicBezTo>
                      <a:pt x="220" y="54"/>
                      <a:pt x="224" y="56"/>
                      <a:pt x="229" y="56"/>
                    </a:cubicBezTo>
                    <a:cubicBezTo>
                      <a:pt x="240" y="56"/>
                      <a:pt x="245" y="50"/>
                      <a:pt x="245" y="37"/>
                    </a:cubicBezTo>
                    <a:cubicBezTo>
                      <a:pt x="245" y="1"/>
                      <a:pt x="245" y="1"/>
                      <a:pt x="245" y="1"/>
                    </a:cubicBezTo>
                    <a:cubicBezTo>
                      <a:pt x="250" y="1"/>
                      <a:pt x="250" y="1"/>
                      <a:pt x="250" y="1"/>
                    </a:cubicBezTo>
                    <a:lnTo>
                      <a:pt x="250" y="36"/>
                    </a:lnTo>
                    <a:close/>
                    <a:moveTo>
                      <a:pt x="317" y="60"/>
                    </a:moveTo>
                    <a:cubicBezTo>
                      <a:pt x="317" y="19"/>
                      <a:pt x="317" y="19"/>
                      <a:pt x="317" y="19"/>
                    </a:cubicBezTo>
                    <a:cubicBezTo>
                      <a:pt x="317" y="17"/>
                      <a:pt x="318" y="14"/>
                      <a:pt x="318" y="9"/>
                    </a:cubicBezTo>
                    <a:cubicBezTo>
                      <a:pt x="318" y="9"/>
                      <a:pt x="318" y="9"/>
                      <a:pt x="318" y="9"/>
                    </a:cubicBezTo>
                    <a:cubicBezTo>
                      <a:pt x="317" y="10"/>
                      <a:pt x="317" y="11"/>
                      <a:pt x="317" y="12"/>
                    </a:cubicBezTo>
                    <a:cubicBezTo>
                      <a:pt x="316" y="13"/>
                      <a:pt x="316" y="14"/>
                      <a:pt x="316" y="14"/>
                    </a:cubicBezTo>
                    <a:cubicBezTo>
                      <a:pt x="295" y="60"/>
                      <a:pt x="295" y="60"/>
                      <a:pt x="295" y="60"/>
                    </a:cubicBezTo>
                    <a:cubicBezTo>
                      <a:pt x="293" y="60"/>
                      <a:pt x="293" y="60"/>
                      <a:pt x="293" y="60"/>
                    </a:cubicBezTo>
                    <a:cubicBezTo>
                      <a:pt x="272" y="15"/>
                      <a:pt x="272" y="15"/>
                      <a:pt x="272" y="15"/>
                    </a:cubicBezTo>
                    <a:cubicBezTo>
                      <a:pt x="271" y="13"/>
                      <a:pt x="271" y="11"/>
                      <a:pt x="270" y="9"/>
                    </a:cubicBezTo>
                    <a:cubicBezTo>
                      <a:pt x="270" y="9"/>
                      <a:pt x="270" y="9"/>
                      <a:pt x="270" y="9"/>
                    </a:cubicBezTo>
                    <a:cubicBezTo>
                      <a:pt x="270" y="10"/>
                      <a:pt x="270" y="12"/>
                      <a:pt x="270" y="13"/>
                    </a:cubicBezTo>
                    <a:cubicBezTo>
                      <a:pt x="270" y="15"/>
                      <a:pt x="270" y="17"/>
                      <a:pt x="270" y="19"/>
                    </a:cubicBezTo>
                    <a:cubicBezTo>
                      <a:pt x="270" y="60"/>
                      <a:pt x="270" y="60"/>
                      <a:pt x="270" y="60"/>
                    </a:cubicBezTo>
                    <a:cubicBezTo>
                      <a:pt x="265" y="60"/>
                      <a:pt x="265" y="60"/>
                      <a:pt x="265" y="60"/>
                    </a:cubicBezTo>
                    <a:cubicBezTo>
                      <a:pt x="265" y="1"/>
                      <a:pt x="265" y="1"/>
                      <a:pt x="265" y="1"/>
                    </a:cubicBezTo>
                    <a:cubicBezTo>
                      <a:pt x="271" y="1"/>
                      <a:pt x="271" y="1"/>
                      <a:pt x="271" y="1"/>
                    </a:cubicBezTo>
                    <a:cubicBezTo>
                      <a:pt x="292" y="45"/>
                      <a:pt x="292" y="45"/>
                      <a:pt x="292" y="45"/>
                    </a:cubicBezTo>
                    <a:cubicBezTo>
                      <a:pt x="292" y="46"/>
                      <a:pt x="292" y="47"/>
                      <a:pt x="293" y="48"/>
                    </a:cubicBezTo>
                    <a:cubicBezTo>
                      <a:pt x="293" y="49"/>
                      <a:pt x="294" y="50"/>
                      <a:pt x="294" y="51"/>
                    </a:cubicBezTo>
                    <a:cubicBezTo>
                      <a:pt x="294" y="51"/>
                      <a:pt x="294" y="51"/>
                      <a:pt x="294" y="51"/>
                    </a:cubicBezTo>
                    <a:cubicBezTo>
                      <a:pt x="295" y="50"/>
                      <a:pt x="295" y="49"/>
                      <a:pt x="295" y="48"/>
                    </a:cubicBezTo>
                    <a:cubicBezTo>
                      <a:pt x="296" y="47"/>
                      <a:pt x="296" y="46"/>
                      <a:pt x="296" y="45"/>
                    </a:cubicBezTo>
                    <a:cubicBezTo>
                      <a:pt x="317" y="1"/>
                      <a:pt x="317" y="1"/>
                      <a:pt x="317" y="1"/>
                    </a:cubicBezTo>
                    <a:cubicBezTo>
                      <a:pt x="323" y="1"/>
                      <a:pt x="323" y="1"/>
                      <a:pt x="323" y="1"/>
                    </a:cubicBezTo>
                    <a:cubicBezTo>
                      <a:pt x="323" y="60"/>
                      <a:pt x="323" y="60"/>
                      <a:pt x="323" y="60"/>
                    </a:cubicBezTo>
                    <a:lnTo>
                      <a:pt x="317" y="60"/>
                    </a:lnTo>
                    <a:close/>
                    <a:moveTo>
                      <a:pt x="338" y="60"/>
                    </a:moveTo>
                    <a:cubicBezTo>
                      <a:pt x="338" y="1"/>
                      <a:pt x="338" y="1"/>
                      <a:pt x="338" y="1"/>
                    </a:cubicBezTo>
                    <a:cubicBezTo>
                      <a:pt x="367" y="1"/>
                      <a:pt x="367" y="1"/>
                      <a:pt x="367" y="1"/>
                    </a:cubicBezTo>
                    <a:cubicBezTo>
                      <a:pt x="367" y="6"/>
                      <a:pt x="367" y="6"/>
                      <a:pt x="367" y="6"/>
                    </a:cubicBezTo>
                    <a:cubicBezTo>
                      <a:pt x="344" y="6"/>
                      <a:pt x="344" y="6"/>
                      <a:pt x="344" y="6"/>
                    </a:cubicBezTo>
                    <a:cubicBezTo>
                      <a:pt x="344" y="27"/>
                      <a:pt x="344" y="27"/>
                      <a:pt x="344" y="27"/>
                    </a:cubicBezTo>
                    <a:cubicBezTo>
                      <a:pt x="365" y="27"/>
                      <a:pt x="365" y="27"/>
                      <a:pt x="365" y="27"/>
                    </a:cubicBezTo>
                    <a:cubicBezTo>
                      <a:pt x="365" y="32"/>
                      <a:pt x="365" y="32"/>
                      <a:pt x="365" y="32"/>
                    </a:cubicBezTo>
                    <a:cubicBezTo>
                      <a:pt x="344" y="32"/>
                      <a:pt x="344" y="32"/>
                      <a:pt x="344" y="32"/>
                    </a:cubicBezTo>
                    <a:cubicBezTo>
                      <a:pt x="344" y="55"/>
                      <a:pt x="344" y="55"/>
                      <a:pt x="344" y="55"/>
                    </a:cubicBezTo>
                    <a:cubicBezTo>
                      <a:pt x="368" y="55"/>
                      <a:pt x="368" y="55"/>
                      <a:pt x="368" y="55"/>
                    </a:cubicBezTo>
                    <a:cubicBezTo>
                      <a:pt x="368" y="60"/>
                      <a:pt x="368" y="60"/>
                      <a:pt x="368" y="60"/>
                    </a:cubicBezTo>
                    <a:lnTo>
                      <a:pt x="338" y="60"/>
                    </a:lnTo>
                    <a:close/>
                    <a:moveTo>
                      <a:pt x="379" y="51"/>
                    </a:moveTo>
                    <a:cubicBezTo>
                      <a:pt x="380" y="52"/>
                      <a:pt x="381" y="53"/>
                      <a:pt x="382" y="53"/>
                    </a:cubicBezTo>
                    <a:cubicBezTo>
                      <a:pt x="383" y="54"/>
                      <a:pt x="384" y="54"/>
                      <a:pt x="386" y="55"/>
                    </a:cubicBezTo>
                    <a:cubicBezTo>
                      <a:pt x="387" y="55"/>
                      <a:pt x="388" y="56"/>
                      <a:pt x="389" y="56"/>
                    </a:cubicBezTo>
                    <a:cubicBezTo>
                      <a:pt x="391" y="56"/>
                      <a:pt x="392" y="56"/>
                      <a:pt x="393" y="56"/>
                    </a:cubicBezTo>
                    <a:cubicBezTo>
                      <a:pt x="397" y="56"/>
                      <a:pt x="401" y="55"/>
                      <a:pt x="403" y="53"/>
                    </a:cubicBezTo>
                    <a:cubicBezTo>
                      <a:pt x="405" y="52"/>
                      <a:pt x="406" y="49"/>
                      <a:pt x="406" y="46"/>
                    </a:cubicBezTo>
                    <a:cubicBezTo>
                      <a:pt x="406" y="44"/>
                      <a:pt x="406" y="43"/>
                      <a:pt x="406" y="42"/>
                    </a:cubicBezTo>
                    <a:cubicBezTo>
                      <a:pt x="405" y="41"/>
                      <a:pt x="404" y="40"/>
                      <a:pt x="403" y="39"/>
                    </a:cubicBezTo>
                    <a:cubicBezTo>
                      <a:pt x="402" y="38"/>
                      <a:pt x="401" y="37"/>
                      <a:pt x="399" y="35"/>
                    </a:cubicBezTo>
                    <a:cubicBezTo>
                      <a:pt x="397" y="34"/>
                      <a:pt x="395" y="33"/>
                      <a:pt x="393" y="32"/>
                    </a:cubicBezTo>
                    <a:cubicBezTo>
                      <a:pt x="390" y="31"/>
                      <a:pt x="388" y="29"/>
                      <a:pt x="386" y="28"/>
                    </a:cubicBezTo>
                    <a:cubicBezTo>
                      <a:pt x="385" y="27"/>
                      <a:pt x="383" y="26"/>
                      <a:pt x="382" y="24"/>
                    </a:cubicBezTo>
                    <a:cubicBezTo>
                      <a:pt x="381" y="23"/>
                      <a:pt x="380" y="22"/>
                      <a:pt x="380" y="20"/>
                    </a:cubicBezTo>
                    <a:cubicBezTo>
                      <a:pt x="379" y="19"/>
                      <a:pt x="379" y="17"/>
                      <a:pt x="379" y="15"/>
                    </a:cubicBezTo>
                    <a:cubicBezTo>
                      <a:pt x="379" y="13"/>
                      <a:pt x="379" y="11"/>
                      <a:pt x="380" y="9"/>
                    </a:cubicBezTo>
                    <a:cubicBezTo>
                      <a:pt x="381" y="7"/>
                      <a:pt x="383" y="5"/>
                      <a:pt x="384" y="4"/>
                    </a:cubicBezTo>
                    <a:cubicBezTo>
                      <a:pt x="386" y="3"/>
                      <a:pt x="388" y="1"/>
                      <a:pt x="391" y="1"/>
                    </a:cubicBezTo>
                    <a:cubicBezTo>
                      <a:pt x="393" y="0"/>
                      <a:pt x="395" y="0"/>
                      <a:pt x="398" y="0"/>
                    </a:cubicBezTo>
                    <a:cubicBezTo>
                      <a:pt x="403" y="0"/>
                      <a:pt x="407" y="0"/>
                      <a:pt x="410" y="2"/>
                    </a:cubicBezTo>
                    <a:cubicBezTo>
                      <a:pt x="410" y="8"/>
                      <a:pt x="410" y="8"/>
                      <a:pt x="410" y="8"/>
                    </a:cubicBezTo>
                    <a:cubicBezTo>
                      <a:pt x="406" y="6"/>
                      <a:pt x="402" y="5"/>
                      <a:pt x="397" y="5"/>
                    </a:cubicBezTo>
                    <a:cubicBezTo>
                      <a:pt x="396" y="5"/>
                      <a:pt x="394" y="5"/>
                      <a:pt x="392" y="5"/>
                    </a:cubicBezTo>
                    <a:cubicBezTo>
                      <a:pt x="391" y="6"/>
                      <a:pt x="389" y="6"/>
                      <a:pt x="388" y="7"/>
                    </a:cubicBezTo>
                    <a:cubicBezTo>
                      <a:pt x="387" y="8"/>
                      <a:pt x="386" y="9"/>
                      <a:pt x="386" y="10"/>
                    </a:cubicBezTo>
                    <a:cubicBezTo>
                      <a:pt x="385" y="12"/>
                      <a:pt x="384" y="13"/>
                      <a:pt x="384" y="15"/>
                    </a:cubicBezTo>
                    <a:cubicBezTo>
                      <a:pt x="384" y="16"/>
                      <a:pt x="385" y="17"/>
                      <a:pt x="385" y="19"/>
                    </a:cubicBezTo>
                    <a:cubicBezTo>
                      <a:pt x="386" y="20"/>
                      <a:pt x="386" y="21"/>
                      <a:pt x="387" y="22"/>
                    </a:cubicBezTo>
                    <a:cubicBezTo>
                      <a:pt x="388" y="23"/>
                      <a:pt x="390" y="24"/>
                      <a:pt x="391" y="25"/>
                    </a:cubicBezTo>
                    <a:cubicBezTo>
                      <a:pt x="393" y="26"/>
                      <a:pt x="395" y="27"/>
                      <a:pt x="397" y="28"/>
                    </a:cubicBezTo>
                    <a:cubicBezTo>
                      <a:pt x="400" y="29"/>
                      <a:pt x="402" y="31"/>
                      <a:pt x="404" y="32"/>
                    </a:cubicBezTo>
                    <a:cubicBezTo>
                      <a:pt x="406" y="33"/>
                      <a:pt x="407" y="35"/>
                      <a:pt x="408" y="36"/>
                    </a:cubicBezTo>
                    <a:cubicBezTo>
                      <a:pt x="410" y="37"/>
                      <a:pt x="411" y="39"/>
                      <a:pt x="411" y="40"/>
                    </a:cubicBezTo>
                    <a:cubicBezTo>
                      <a:pt x="412" y="42"/>
                      <a:pt x="412" y="43"/>
                      <a:pt x="412" y="45"/>
                    </a:cubicBezTo>
                    <a:cubicBezTo>
                      <a:pt x="412" y="48"/>
                      <a:pt x="412" y="50"/>
                      <a:pt x="411" y="52"/>
                    </a:cubicBezTo>
                    <a:cubicBezTo>
                      <a:pt x="410" y="54"/>
                      <a:pt x="408" y="56"/>
                      <a:pt x="407" y="57"/>
                    </a:cubicBezTo>
                    <a:cubicBezTo>
                      <a:pt x="405" y="58"/>
                      <a:pt x="403" y="59"/>
                      <a:pt x="400" y="60"/>
                    </a:cubicBezTo>
                    <a:cubicBezTo>
                      <a:pt x="398" y="61"/>
                      <a:pt x="395" y="61"/>
                      <a:pt x="393" y="61"/>
                    </a:cubicBezTo>
                    <a:cubicBezTo>
                      <a:pt x="392" y="61"/>
                      <a:pt x="390" y="61"/>
                      <a:pt x="389" y="61"/>
                    </a:cubicBezTo>
                    <a:cubicBezTo>
                      <a:pt x="388" y="61"/>
                      <a:pt x="387" y="60"/>
                      <a:pt x="385" y="60"/>
                    </a:cubicBezTo>
                    <a:cubicBezTo>
                      <a:pt x="384" y="60"/>
                      <a:pt x="383" y="59"/>
                      <a:pt x="381" y="59"/>
                    </a:cubicBezTo>
                    <a:cubicBezTo>
                      <a:pt x="380" y="59"/>
                      <a:pt x="379" y="58"/>
                      <a:pt x="379" y="58"/>
                    </a:cubicBezTo>
                    <a:lnTo>
                      <a:pt x="379" y="51"/>
                    </a:lnTo>
                    <a:close/>
                    <a:moveTo>
                      <a:pt x="464" y="58"/>
                    </a:moveTo>
                    <a:cubicBezTo>
                      <a:pt x="460" y="60"/>
                      <a:pt x="454" y="61"/>
                      <a:pt x="449" y="61"/>
                    </a:cubicBezTo>
                    <a:cubicBezTo>
                      <a:pt x="444" y="61"/>
                      <a:pt x="441" y="60"/>
                      <a:pt x="437" y="59"/>
                    </a:cubicBezTo>
                    <a:cubicBezTo>
                      <a:pt x="434" y="57"/>
                      <a:pt x="431" y="55"/>
                      <a:pt x="428" y="53"/>
                    </a:cubicBezTo>
                    <a:cubicBezTo>
                      <a:pt x="426" y="50"/>
                      <a:pt x="424" y="47"/>
                      <a:pt x="423" y="43"/>
                    </a:cubicBezTo>
                    <a:cubicBezTo>
                      <a:pt x="422" y="40"/>
                      <a:pt x="421" y="36"/>
                      <a:pt x="421" y="32"/>
                    </a:cubicBezTo>
                    <a:cubicBezTo>
                      <a:pt x="421" y="27"/>
                      <a:pt x="422" y="23"/>
                      <a:pt x="423" y="19"/>
                    </a:cubicBezTo>
                    <a:cubicBezTo>
                      <a:pt x="424" y="15"/>
                      <a:pt x="426" y="12"/>
                      <a:pt x="429" y="9"/>
                    </a:cubicBezTo>
                    <a:cubicBezTo>
                      <a:pt x="432" y="6"/>
                      <a:pt x="435" y="4"/>
                      <a:pt x="438" y="2"/>
                    </a:cubicBezTo>
                    <a:cubicBezTo>
                      <a:pt x="442" y="1"/>
                      <a:pt x="446" y="0"/>
                      <a:pt x="451" y="0"/>
                    </a:cubicBezTo>
                    <a:cubicBezTo>
                      <a:pt x="456" y="0"/>
                      <a:pt x="460" y="0"/>
                      <a:pt x="464" y="2"/>
                    </a:cubicBezTo>
                    <a:cubicBezTo>
                      <a:pt x="464" y="8"/>
                      <a:pt x="464" y="8"/>
                      <a:pt x="464" y="8"/>
                    </a:cubicBezTo>
                    <a:cubicBezTo>
                      <a:pt x="460" y="6"/>
                      <a:pt x="455" y="5"/>
                      <a:pt x="451" y="5"/>
                    </a:cubicBezTo>
                    <a:cubicBezTo>
                      <a:pt x="447" y="5"/>
                      <a:pt x="443" y="5"/>
                      <a:pt x="440" y="7"/>
                    </a:cubicBezTo>
                    <a:cubicBezTo>
                      <a:pt x="437" y="8"/>
                      <a:pt x="435" y="10"/>
                      <a:pt x="433" y="12"/>
                    </a:cubicBezTo>
                    <a:cubicBezTo>
                      <a:pt x="431" y="15"/>
                      <a:pt x="429" y="17"/>
                      <a:pt x="428" y="21"/>
                    </a:cubicBezTo>
                    <a:cubicBezTo>
                      <a:pt x="427" y="24"/>
                      <a:pt x="427" y="27"/>
                      <a:pt x="427" y="31"/>
                    </a:cubicBezTo>
                    <a:cubicBezTo>
                      <a:pt x="427" y="35"/>
                      <a:pt x="427" y="38"/>
                      <a:pt x="428" y="41"/>
                    </a:cubicBezTo>
                    <a:cubicBezTo>
                      <a:pt x="429" y="44"/>
                      <a:pt x="430" y="46"/>
                      <a:pt x="432" y="49"/>
                    </a:cubicBezTo>
                    <a:cubicBezTo>
                      <a:pt x="434" y="51"/>
                      <a:pt x="437" y="53"/>
                      <a:pt x="439" y="54"/>
                    </a:cubicBezTo>
                    <a:cubicBezTo>
                      <a:pt x="442" y="55"/>
                      <a:pt x="445" y="56"/>
                      <a:pt x="449" y="56"/>
                    </a:cubicBezTo>
                    <a:cubicBezTo>
                      <a:pt x="455" y="56"/>
                      <a:pt x="460" y="55"/>
                      <a:pt x="464" y="52"/>
                    </a:cubicBezTo>
                    <a:lnTo>
                      <a:pt x="464" y="58"/>
                    </a:ln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dirty="0">
                  <a:solidFill>
                    <a:schemeClr val="bg1"/>
                  </a:solidFill>
                  <a:latin typeface="Segoe UI Semilight"/>
                </a:endParaRPr>
              </a:p>
            </p:txBody>
          </p:sp>
          <p:sp>
            <p:nvSpPr>
              <p:cNvPr id="36" name="Freeform 240">
                <a:extLst>
                  <a:ext uri="{FF2B5EF4-FFF2-40B4-BE49-F238E27FC236}">
                    <a16:creationId xmlns:a16="http://schemas.microsoft.com/office/drawing/2014/main" id="{553E4475-3E20-4D0C-BE82-63CEA8DFF334}"/>
                  </a:ext>
                </a:extLst>
              </p:cNvPr>
              <p:cNvSpPr>
                <a:spLocks noEditPoints="1"/>
              </p:cNvSpPr>
              <p:nvPr/>
            </p:nvSpPr>
            <p:spPr bwMode="auto">
              <a:xfrm>
                <a:off x="3057781" y="3940580"/>
                <a:ext cx="702212" cy="292899"/>
              </a:xfrm>
              <a:custGeom>
                <a:avLst/>
                <a:gdLst>
                  <a:gd name="T0" fmla="*/ 336 w 367"/>
                  <a:gd name="T1" fmla="*/ 11 h 153"/>
                  <a:gd name="T2" fmla="*/ 285 w 367"/>
                  <a:gd name="T3" fmla="*/ 48 h 153"/>
                  <a:gd name="T4" fmla="*/ 274 w 367"/>
                  <a:gd name="T5" fmla="*/ 40 h 153"/>
                  <a:gd name="T6" fmla="*/ 241 w 367"/>
                  <a:gd name="T7" fmla="*/ 118 h 153"/>
                  <a:gd name="T8" fmla="*/ 264 w 367"/>
                  <a:gd name="T9" fmla="*/ 49 h 153"/>
                  <a:gd name="T10" fmla="*/ 290 w 367"/>
                  <a:gd name="T11" fmla="*/ 118 h 153"/>
                  <a:gd name="T12" fmla="*/ 324 w 367"/>
                  <a:gd name="T13" fmla="*/ 103 h 153"/>
                  <a:gd name="T14" fmla="*/ 234 w 367"/>
                  <a:gd name="T15" fmla="*/ 153 h 153"/>
                  <a:gd name="T16" fmla="*/ 312 w 367"/>
                  <a:gd name="T17" fmla="*/ 135 h 153"/>
                  <a:gd name="T18" fmla="*/ 299 w 367"/>
                  <a:gd name="T19" fmla="*/ 36 h 153"/>
                  <a:gd name="T20" fmla="*/ 345 w 367"/>
                  <a:gd name="T21" fmla="*/ 118 h 153"/>
                  <a:gd name="T22" fmla="*/ 7 w 367"/>
                  <a:gd name="T23" fmla="*/ 38 h 153"/>
                  <a:gd name="T24" fmla="*/ 21 w 367"/>
                  <a:gd name="T25" fmla="*/ 118 h 153"/>
                  <a:gd name="T26" fmla="*/ 38 w 367"/>
                  <a:gd name="T27" fmla="*/ 49 h 153"/>
                  <a:gd name="T28" fmla="*/ 51 w 367"/>
                  <a:gd name="T29" fmla="*/ 118 h 153"/>
                  <a:gd name="T30" fmla="*/ 59 w 367"/>
                  <a:gd name="T31" fmla="*/ 78 h 153"/>
                  <a:gd name="T32" fmla="*/ 0 w 367"/>
                  <a:gd name="T33" fmla="*/ 153 h 153"/>
                  <a:gd name="T34" fmla="*/ 53 w 367"/>
                  <a:gd name="T35" fmla="*/ 139 h 153"/>
                  <a:gd name="T36" fmla="*/ 51 w 367"/>
                  <a:gd name="T37" fmla="*/ 70 h 153"/>
                  <a:gd name="T38" fmla="*/ 69 w 367"/>
                  <a:gd name="T39" fmla="*/ 49 h 153"/>
                  <a:gd name="T40" fmla="*/ 7 w 367"/>
                  <a:gd name="T41" fmla="*/ 38 h 153"/>
                  <a:gd name="T42" fmla="*/ 153 w 367"/>
                  <a:gd name="T43" fmla="*/ 39 h 153"/>
                  <a:gd name="T44" fmla="*/ 113 w 367"/>
                  <a:gd name="T45" fmla="*/ 118 h 153"/>
                  <a:gd name="T46" fmla="*/ 161 w 367"/>
                  <a:gd name="T47" fmla="*/ 54 h 153"/>
                  <a:gd name="T48" fmla="*/ 166 w 367"/>
                  <a:gd name="T49" fmla="*/ 118 h 153"/>
                  <a:gd name="T50" fmla="*/ 179 w 367"/>
                  <a:gd name="T51" fmla="*/ 54 h 153"/>
                  <a:gd name="T52" fmla="*/ 203 w 367"/>
                  <a:gd name="T53" fmla="*/ 118 h 153"/>
                  <a:gd name="T54" fmla="*/ 217 w 367"/>
                  <a:gd name="T55" fmla="*/ 49 h 153"/>
                  <a:gd name="T56" fmla="*/ 231 w 367"/>
                  <a:gd name="T57" fmla="*/ 38 h 153"/>
                  <a:gd name="T58" fmla="*/ 115 w 367"/>
                  <a:gd name="T59" fmla="*/ 80 h 153"/>
                  <a:gd name="T60" fmla="*/ 115 w 367"/>
                  <a:gd name="T61" fmla="*/ 106 h 153"/>
                  <a:gd name="T62" fmla="*/ 115 w 367"/>
                  <a:gd name="T63" fmla="*/ 80 h 153"/>
                  <a:gd name="T64" fmla="*/ 169 w 367"/>
                  <a:gd name="T65" fmla="*/ 62 h 153"/>
                  <a:gd name="T66" fmla="*/ 161 w 367"/>
                  <a:gd name="T67" fmla="*/ 20 h 153"/>
                  <a:gd name="T68" fmla="*/ 183 w 367"/>
                  <a:gd name="T69" fmla="*/ 20 h 153"/>
                  <a:gd name="T70" fmla="*/ 161 w 367"/>
                  <a:gd name="T71" fmla="*/ 2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7" h="153">
                    <a:moveTo>
                      <a:pt x="358" y="118"/>
                    </a:moveTo>
                    <a:cubicBezTo>
                      <a:pt x="359" y="74"/>
                      <a:pt x="367" y="24"/>
                      <a:pt x="336" y="11"/>
                    </a:cubicBezTo>
                    <a:cubicBezTo>
                      <a:pt x="311" y="0"/>
                      <a:pt x="270" y="17"/>
                      <a:pt x="289" y="44"/>
                    </a:cubicBezTo>
                    <a:cubicBezTo>
                      <a:pt x="288" y="45"/>
                      <a:pt x="287" y="47"/>
                      <a:pt x="285" y="48"/>
                    </a:cubicBezTo>
                    <a:cubicBezTo>
                      <a:pt x="285" y="48"/>
                      <a:pt x="285" y="49"/>
                      <a:pt x="285" y="49"/>
                    </a:cubicBezTo>
                    <a:cubicBezTo>
                      <a:pt x="282" y="46"/>
                      <a:pt x="279" y="42"/>
                      <a:pt x="274" y="40"/>
                    </a:cubicBezTo>
                    <a:cubicBezTo>
                      <a:pt x="270" y="38"/>
                      <a:pt x="262" y="38"/>
                      <a:pt x="257" y="40"/>
                    </a:cubicBezTo>
                    <a:cubicBezTo>
                      <a:pt x="233" y="48"/>
                      <a:pt x="240" y="87"/>
                      <a:pt x="241" y="118"/>
                    </a:cubicBezTo>
                    <a:cubicBezTo>
                      <a:pt x="245" y="118"/>
                      <a:pt x="250" y="118"/>
                      <a:pt x="254" y="118"/>
                    </a:cubicBezTo>
                    <a:cubicBezTo>
                      <a:pt x="254" y="99"/>
                      <a:pt x="249" y="52"/>
                      <a:pt x="264" y="49"/>
                    </a:cubicBezTo>
                    <a:cubicBezTo>
                      <a:pt x="283" y="46"/>
                      <a:pt x="277" y="99"/>
                      <a:pt x="277" y="118"/>
                    </a:cubicBezTo>
                    <a:cubicBezTo>
                      <a:pt x="281" y="118"/>
                      <a:pt x="286" y="118"/>
                      <a:pt x="290" y="118"/>
                    </a:cubicBezTo>
                    <a:cubicBezTo>
                      <a:pt x="289" y="94"/>
                      <a:pt x="284" y="55"/>
                      <a:pt x="303" y="50"/>
                    </a:cubicBezTo>
                    <a:cubicBezTo>
                      <a:pt x="328" y="43"/>
                      <a:pt x="329" y="83"/>
                      <a:pt x="324" y="103"/>
                    </a:cubicBezTo>
                    <a:cubicBezTo>
                      <a:pt x="320" y="115"/>
                      <a:pt x="314" y="125"/>
                      <a:pt x="301" y="127"/>
                    </a:cubicBezTo>
                    <a:cubicBezTo>
                      <a:pt x="271" y="134"/>
                      <a:pt x="234" y="116"/>
                      <a:pt x="234" y="153"/>
                    </a:cubicBezTo>
                    <a:cubicBezTo>
                      <a:pt x="238" y="153"/>
                      <a:pt x="243" y="153"/>
                      <a:pt x="247" y="153"/>
                    </a:cubicBezTo>
                    <a:cubicBezTo>
                      <a:pt x="247" y="130"/>
                      <a:pt x="294" y="143"/>
                      <a:pt x="312" y="135"/>
                    </a:cubicBezTo>
                    <a:cubicBezTo>
                      <a:pt x="335" y="125"/>
                      <a:pt x="350" y="74"/>
                      <a:pt x="330" y="47"/>
                    </a:cubicBezTo>
                    <a:cubicBezTo>
                      <a:pt x="322" y="37"/>
                      <a:pt x="309" y="42"/>
                      <a:pt x="299" y="36"/>
                    </a:cubicBezTo>
                    <a:cubicBezTo>
                      <a:pt x="293" y="14"/>
                      <a:pt x="330" y="15"/>
                      <a:pt x="338" y="26"/>
                    </a:cubicBezTo>
                    <a:cubicBezTo>
                      <a:pt x="350" y="40"/>
                      <a:pt x="346" y="92"/>
                      <a:pt x="345" y="118"/>
                    </a:cubicBezTo>
                    <a:cubicBezTo>
                      <a:pt x="350" y="118"/>
                      <a:pt x="354" y="118"/>
                      <a:pt x="358" y="118"/>
                    </a:cubicBezTo>
                    <a:close/>
                    <a:moveTo>
                      <a:pt x="7" y="38"/>
                    </a:moveTo>
                    <a:cubicBezTo>
                      <a:pt x="7" y="65"/>
                      <a:pt x="7" y="91"/>
                      <a:pt x="7" y="118"/>
                    </a:cubicBezTo>
                    <a:cubicBezTo>
                      <a:pt x="12" y="118"/>
                      <a:pt x="16" y="118"/>
                      <a:pt x="21" y="118"/>
                    </a:cubicBezTo>
                    <a:cubicBezTo>
                      <a:pt x="21" y="95"/>
                      <a:pt x="21" y="72"/>
                      <a:pt x="21" y="49"/>
                    </a:cubicBezTo>
                    <a:cubicBezTo>
                      <a:pt x="27" y="49"/>
                      <a:pt x="32" y="49"/>
                      <a:pt x="38" y="49"/>
                    </a:cubicBezTo>
                    <a:cubicBezTo>
                      <a:pt x="38" y="72"/>
                      <a:pt x="38" y="95"/>
                      <a:pt x="38" y="118"/>
                    </a:cubicBezTo>
                    <a:cubicBezTo>
                      <a:pt x="43" y="118"/>
                      <a:pt x="47" y="118"/>
                      <a:pt x="51" y="118"/>
                    </a:cubicBezTo>
                    <a:cubicBezTo>
                      <a:pt x="51" y="103"/>
                      <a:pt x="49" y="84"/>
                      <a:pt x="57" y="78"/>
                    </a:cubicBezTo>
                    <a:cubicBezTo>
                      <a:pt x="58" y="78"/>
                      <a:pt x="59" y="78"/>
                      <a:pt x="59" y="78"/>
                    </a:cubicBezTo>
                    <a:cubicBezTo>
                      <a:pt x="75" y="79"/>
                      <a:pt x="72" y="109"/>
                      <a:pt x="66" y="119"/>
                    </a:cubicBezTo>
                    <a:cubicBezTo>
                      <a:pt x="51" y="142"/>
                      <a:pt x="1" y="110"/>
                      <a:pt x="0" y="153"/>
                    </a:cubicBezTo>
                    <a:cubicBezTo>
                      <a:pt x="5" y="153"/>
                      <a:pt x="9" y="153"/>
                      <a:pt x="14" y="153"/>
                    </a:cubicBezTo>
                    <a:cubicBezTo>
                      <a:pt x="14" y="132"/>
                      <a:pt x="36" y="142"/>
                      <a:pt x="53" y="139"/>
                    </a:cubicBezTo>
                    <a:cubicBezTo>
                      <a:pt x="67" y="136"/>
                      <a:pt x="76" y="126"/>
                      <a:pt x="81" y="115"/>
                    </a:cubicBezTo>
                    <a:cubicBezTo>
                      <a:pt x="90" y="92"/>
                      <a:pt x="78" y="54"/>
                      <a:pt x="51" y="70"/>
                    </a:cubicBezTo>
                    <a:cubicBezTo>
                      <a:pt x="51" y="63"/>
                      <a:pt x="51" y="56"/>
                      <a:pt x="51" y="49"/>
                    </a:cubicBezTo>
                    <a:cubicBezTo>
                      <a:pt x="57" y="49"/>
                      <a:pt x="63" y="49"/>
                      <a:pt x="69" y="49"/>
                    </a:cubicBezTo>
                    <a:cubicBezTo>
                      <a:pt x="69" y="45"/>
                      <a:pt x="69" y="42"/>
                      <a:pt x="69" y="38"/>
                    </a:cubicBezTo>
                    <a:cubicBezTo>
                      <a:pt x="48" y="38"/>
                      <a:pt x="28" y="38"/>
                      <a:pt x="7" y="38"/>
                    </a:cubicBezTo>
                    <a:close/>
                    <a:moveTo>
                      <a:pt x="171" y="46"/>
                    </a:moveTo>
                    <a:cubicBezTo>
                      <a:pt x="165" y="44"/>
                      <a:pt x="159" y="41"/>
                      <a:pt x="153" y="39"/>
                    </a:cubicBezTo>
                    <a:cubicBezTo>
                      <a:pt x="131" y="33"/>
                      <a:pt x="111" y="45"/>
                      <a:pt x="103" y="58"/>
                    </a:cubicBezTo>
                    <a:cubicBezTo>
                      <a:pt x="92" y="75"/>
                      <a:pt x="90" y="113"/>
                      <a:pt x="113" y="118"/>
                    </a:cubicBezTo>
                    <a:cubicBezTo>
                      <a:pt x="147" y="125"/>
                      <a:pt x="144" y="59"/>
                      <a:pt x="111" y="71"/>
                    </a:cubicBezTo>
                    <a:cubicBezTo>
                      <a:pt x="116" y="49"/>
                      <a:pt x="140" y="47"/>
                      <a:pt x="161" y="54"/>
                    </a:cubicBezTo>
                    <a:cubicBezTo>
                      <a:pt x="158" y="58"/>
                      <a:pt x="155" y="63"/>
                      <a:pt x="152" y="67"/>
                    </a:cubicBezTo>
                    <a:cubicBezTo>
                      <a:pt x="145" y="86"/>
                      <a:pt x="148" y="113"/>
                      <a:pt x="166" y="118"/>
                    </a:cubicBezTo>
                    <a:cubicBezTo>
                      <a:pt x="186" y="123"/>
                      <a:pt x="194" y="95"/>
                      <a:pt x="191" y="78"/>
                    </a:cubicBezTo>
                    <a:cubicBezTo>
                      <a:pt x="189" y="68"/>
                      <a:pt x="185" y="61"/>
                      <a:pt x="179" y="54"/>
                    </a:cubicBezTo>
                    <a:cubicBezTo>
                      <a:pt x="185" y="50"/>
                      <a:pt x="195" y="49"/>
                      <a:pt x="203" y="49"/>
                    </a:cubicBezTo>
                    <a:cubicBezTo>
                      <a:pt x="203" y="118"/>
                      <a:pt x="203" y="118"/>
                      <a:pt x="203" y="118"/>
                    </a:cubicBezTo>
                    <a:cubicBezTo>
                      <a:pt x="217" y="118"/>
                      <a:pt x="217" y="118"/>
                      <a:pt x="217" y="118"/>
                    </a:cubicBezTo>
                    <a:cubicBezTo>
                      <a:pt x="217" y="49"/>
                      <a:pt x="217" y="49"/>
                      <a:pt x="217" y="49"/>
                    </a:cubicBezTo>
                    <a:cubicBezTo>
                      <a:pt x="231" y="49"/>
                      <a:pt x="231" y="49"/>
                      <a:pt x="231" y="49"/>
                    </a:cubicBezTo>
                    <a:cubicBezTo>
                      <a:pt x="231" y="38"/>
                      <a:pt x="231" y="38"/>
                      <a:pt x="231" y="38"/>
                    </a:cubicBezTo>
                    <a:cubicBezTo>
                      <a:pt x="209" y="38"/>
                      <a:pt x="183" y="36"/>
                      <a:pt x="171" y="46"/>
                    </a:cubicBezTo>
                    <a:close/>
                    <a:moveTo>
                      <a:pt x="115" y="80"/>
                    </a:moveTo>
                    <a:cubicBezTo>
                      <a:pt x="118" y="80"/>
                      <a:pt x="118" y="81"/>
                      <a:pt x="120" y="82"/>
                    </a:cubicBezTo>
                    <a:cubicBezTo>
                      <a:pt x="127" y="86"/>
                      <a:pt x="126" y="109"/>
                      <a:pt x="115" y="106"/>
                    </a:cubicBezTo>
                    <a:cubicBezTo>
                      <a:pt x="110" y="104"/>
                      <a:pt x="105" y="89"/>
                      <a:pt x="111" y="83"/>
                    </a:cubicBezTo>
                    <a:cubicBezTo>
                      <a:pt x="112" y="82"/>
                      <a:pt x="113" y="81"/>
                      <a:pt x="115" y="80"/>
                    </a:cubicBezTo>
                    <a:close/>
                    <a:moveTo>
                      <a:pt x="169" y="107"/>
                    </a:moveTo>
                    <a:cubicBezTo>
                      <a:pt x="156" y="100"/>
                      <a:pt x="163" y="71"/>
                      <a:pt x="169" y="62"/>
                    </a:cubicBezTo>
                    <a:cubicBezTo>
                      <a:pt x="179" y="67"/>
                      <a:pt x="183" y="104"/>
                      <a:pt x="169" y="107"/>
                    </a:cubicBezTo>
                    <a:close/>
                    <a:moveTo>
                      <a:pt x="161" y="20"/>
                    </a:moveTo>
                    <a:cubicBezTo>
                      <a:pt x="161" y="26"/>
                      <a:pt x="166" y="31"/>
                      <a:pt x="172" y="31"/>
                    </a:cubicBezTo>
                    <a:cubicBezTo>
                      <a:pt x="178" y="31"/>
                      <a:pt x="183" y="26"/>
                      <a:pt x="183" y="20"/>
                    </a:cubicBezTo>
                    <a:cubicBezTo>
                      <a:pt x="183" y="14"/>
                      <a:pt x="178" y="9"/>
                      <a:pt x="172" y="9"/>
                    </a:cubicBezTo>
                    <a:cubicBezTo>
                      <a:pt x="166" y="9"/>
                      <a:pt x="161" y="14"/>
                      <a:pt x="161" y="20"/>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dirty="0">
                  <a:solidFill>
                    <a:schemeClr val="bg1"/>
                  </a:solidFill>
                  <a:latin typeface="Segoe UI Semilight"/>
                </a:endParaRPr>
              </a:p>
            </p:txBody>
          </p:sp>
        </p:grpSp>
        <p:grpSp>
          <p:nvGrpSpPr>
            <p:cNvPr id="30" name="Group 29">
              <a:extLst>
                <a:ext uri="{FF2B5EF4-FFF2-40B4-BE49-F238E27FC236}">
                  <a16:creationId xmlns:a16="http://schemas.microsoft.com/office/drawing/2014/main" id="{A8D49596-6F73-4E2B-B35D-DF2C7E77535A}"/>
                </a:ext>
              </a:extLst>
            </p:cNvPr>
            <p:cNvGrpSpPr/>
            <p:nvPr userDrawn="1"/>
          </p:nvGrpSpPr>
          <p:grpSpPr>
            <a:xfrm>
              <a:off x="473427" y="4369481"/>
              <a:ext cx="3769594" cy="304699"/>
              <a:chOff x="473427" y="4426719"/>
              <a:chExt cx="3769594" cy="304699"/>
            </a:xfrm>
          </p:grpSpPr>
          <p:sp>
            <p:nvSpPr>
              <p:cNvPr id="31" name="Freeform 227">
                <a:extLst>
                  <a:ext uri="{FF2B5EF4-FFF2-40B4-BE49-F238E27FC236}">
                    <a16:creationId xmlns:a16="http://schemas.microsoft.com/office/drawing/2014/main" id="{5BD079C4-2CE0-4F39-986F-42E3D8F33E0D}"/>
                  </a:ext>
                </a:extLst>
              </p:cNvPr>
              <p:cNvSpPr>
                <a:spLocks noEditPoints="1"/>
              </p:cNvSpPr>
              <p:nvPr/>
            </p:nvSpPr>
            <p:spPr bwMode="auto">
              <a:xfrm>
                <a:off x="1452689" y="4464124"/>
                <a:ext cx="1388691" cy="198085"/>
              </a:xfrm>
              <a:custGeom>
                <a:avLst/>
                <a:gdLst>
                  <a:gd name="T0" fmla="*/ 4 w 513"/>
                  <a:gd name="T1" fmla="*/ 61 h 73"/>
                  <a:gd name="T2" fmla="*/ 19 w 513"/>
                  <a:gd name="T3" fmla="*/ 65 h 73"/>
                  <a:gd name="T4" fmla="*/ 33 w 513"/>
                  <a:gd name="T5" fmla="*/ 49 h 73"/>
                  <a:gd name="T6" fmla="*/ 17 w 513"/>
                  <a:gd name="T7" fmla="*/ 39 h 73"/>
                  <a:gd name="T8" fmla="*/ 1 w 513"/>
                  <a:gd name="T9" fmla="*/ 26 h 73"/>
                  <a:gd name="T10" fmla="*/ 8 w 513"/>
                  <a:gd name="T11" fmla="*/ 5 h 73"/>
                  <a:gd name="T12" fmla="*/ 39 w 513"/>
                  <a:gd name="T13" fmla="*/ 3 h 73"/>
                  <a:gd name="T14" fmla="*/ 18 w 513"/>
                  <a:gd name="T15" fmla="*/ 8 h 73"/>
                  <a:gd name="T16" fmla="*/ 9 w 513"/>
                  <a:gd name="T17" fmla="*/ 18 h 73"/>
                  <a:gd name="T18" fmla="*/ 17 w 513"/>
                  <a:gd name="T19" fmla="*/ 29 h 73"/>
                  <a:gd name="T20" fmla="*/ 37 w 513"/>
                  <a:gd name="T21" fmla="*/ 41 h 73"/>
                  <a:gd name="T22" fmla="*/ 40 w 513"/>
                  <a:gd name="T23" fmla="*/ 62 h 73"/>
                  <a:gd name="T24" fmla="*/ 17 w 513"/>
                  <a:gd name="T25" fmla="*/ 73 h 73"/>
                  <a:gd name="T26" fmla="*/ 4 w 513"/>
                  <a:gd name="T27" fmla="*/ 70 h 73"/>
                  <a:gd name="T28" fmla="*/ 75 w 513"/>
                  <a:gd name="T29" fmla="*/ 1 h 73"/>
                  <a:gd name="T30" fmla="*/ 64 w 513"/>
                  <a:gd name="T31" fmla="*/ 52 h 73"/>
                  <a:gd name="T32" fmla="*/ 111 w 513"/>
                  <a:gd name="T33" fmla="*/ 71 h 73"/>
                  <a:gd name="T34" fmla="*/ 78 w 513"/>
                  <a:gd name="T35" fmla="*/ 14 h 73"/>
                  <a:gd name="T36" fmla="*/ 80 w 513"/>
                  <a:gd name="T37" fmla="*/ 14 h 73"/>
                  <a:gd name="T38" fmla="*/ 157 w 513"/>
                  <a:gd name="T39" fmla="*/ 71 h 73"/>
                  <a:gd name="T40" fmla="*/ 129 w 513"/>
                  <a:gd name="T41" fmla="*/ 1 h 73"/>
                  <a:gd name="T42" fmla="*/ 157 w 513"/>
                  <a:gd name="T43" fmla="*/ 71 h 73"/>
                  <a:gd name="T44" fmla="*/ 231 w 513"/>
                  <a:gd name="T45" fmla="*/ 24 h 73"/>
                  <a:gd name="T46" fmla="*/ 230 w 513"/>
                  <a:gd name="T47" fmla="*/ 18 h 73"/>
                  <a:gd name="T48" fmla="*/ 178 w 513"/>
                  <a:gd name="T49" fmla="*/ 18 h 73"/>
                  <a:gd name="T50" fmla="*/ 176 w 513"/>
                  <a:gd name="T51" fmla="*/ 24 h 73"/>
                  <a:gd name="T52" fmla="*/ 168 w 513"/>
                  <a:gd name="T53" fmla="*/ 1 h 73"/>
                  <a:gd name="T54" fmla="*/ 204 w 513"/>
                  <a:gd name="T55" fmla="*/ 59 h 73"/>
                  <a:gd name="T56" fmla="*/ 229 w 513"/>
                  <a:gd name="T57" fmla="*/ 1 h 73"/>
                  <a:gd name="T58" fmla="*/ 285 w 513"/>
                  <a:gd name="T59" fmla="*/ 1 h 73"/>
                  <a:gd name="T60" fmla="*/ 259 w 513"/>
                  <a:gd name="T61" fmla="*/ 71 h 73"/>
                  <a:gd name="T62" fmla="*/ 303 w 513"/>
                  <a:gd name="T63" fmla="*/ 71 h 73"/>
                  <a:gd name="T64" fmla="*/ 269 w 513"/>
                  <a:gd name="T65" fmla="*/ 44 h 73"/>
                  <a:gd name="T66" fmla="*/ 281 w 513"/>
                  <a:gd name="T67" fmla="*/ 10 h 73"/>
                  <a:gd name="T68" fmla="*/ 269 w 513"/>
                  <a:gd name="T69" fmla="*/ 44 h 73"/>
                  <a:gd name="T70" fmla="*/ 336 w 513"/>
                  <a:gd name="T71" fmla="*/ 71 h 73"/>
                  <a:gd name="T72" fmla="*/ 308 w 513"/>
                  <a:gd name="T73" fmla="*/ 9 h 73"/>
                  <a:gd name="T74" fmla="*/ 357 w 513"/>
                  <a:gd name="T75" fmla="*/ 9 h 73"/>
                  <a:gd name="T76" fmla="*/ 395 w 513"/>
                  <a:gd name="T77" fmla="*/ 1 h 73"/>
                  <a:gd name="T78" fmla="*/ 403 w 513"/>
                  <a:gd name="T79" fmla="*/ 45 h 73"/>
                  <a:gd name="T80" fmla="*/ 438 w 513"/>
                  <a:gd name="T81" fmla="*/ 22 h 73"/>
                  <a:gd name="T82" fmla="*/ 412 w 513"/>
                  <a:gd name="T83" fmla="*/ 37 h 73"/>
                  <a:gd name="T84" fmla="*/ 413 w 513"/>
                  <a:gd name="T85" fmla="*/ 9 h 73"/>
                  <a:gd name="T86" fmla="*/ 504 w 513"/>
                  <a:gd name="T87" fmla="*/ 10 h 73"/>
                  <a:gd name="T88" fmla="*/ 446 w 513"/>
                  <a:gd name="T89" fmla="*/ 37 h 73"/>
                  <a:gd name="T90" fmla="*/ 504 w 513"/>
                  <a:gd name="T91" fmla="*/ 63 h 73"/>
                  <a:gd name="T92" fmla="*/ 497 w 513"/>
                  <a:gd name="T93" fmla="*/ 58 h 73"/>
                  <a:gd name="T94" fmla="*/ 455 w 513"/>
                  <a:gd name="T95" fmla="*/ 36 h 73"/>
                  <a:gd name="T96" fmla="*/ 498 w 513"/>
                  <a:gd name="T9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 h="73">
                    <a:moveTo>
                      <a:pt x="0" y="69"/>
                    </a:moveTo>
                    <a:cubicBezTo>
                      <a:pt x="0" y="59"/>
                      <a:pt x="0" y="59"/>
                      <a:pt x="0" y="59"/>
                    </a:cubicBezTo>
                    <a:cubicBezTo>
                      <a:pt x="1" y="60"/>
                      <a:pt x="2" y="61"/>
                      <a:pt x="4" y="61"/>
                    </a:cubicBezTo>
                    <a:cubicBezTo>
                      <a:pt x="5" y="62"/>
                      <a:pt x="7" y="63"/>
                      <a:pt x="9" y="63"/>
                    </a:cubicBezTo>
                    <a:cubicBezTo>
                      <a:pt x="11" y="64"/>
                      <a:pt x="12" y="64"/>
                      <a:pt x="14" y="65"/>
                    </a:cubicBezTo>
                    <a:cubicBezTo>
                      <a:pt x="16" y="65"/>
                      <a:pt x="17" y="65"/>
                      <a:pt x="19" y="65"/>
                    </a:cubicBezTo>
                    <a:cubicBezTo>
                      <a:pt x="24" y="65"/>
                      <a:pt x="28" y="64"/>
                      <a:pt x="30" y="62"/>
                    </a:cubicBezTo>
                    <a:cubicBezTo>
                      <a:pt x="33" y="60"/>
                      <a:pt x="34" y="58"/>
                      <a:pt x="34" y="54"/>
                    </a:cubicBezTo>
                    <a:cubicBezTo>
                      <a:pt x="34" y="52"/>
                      <a:pt x="33" y="51"/>
                      <a:pt x="33" y="49"/>
                    </a:cubicBezTo>
                    <a:cubicBezTo>
                      <a:pt x="32" y="48"/>
                      <a:pt x="31" y="47"/>
                      <a:pt x="29" y="45"/>
                    </a:cubicBezTo>
                    <a:cubicBezTo>
                      <a:pt x="28" y="44"/>
                      <a:pt x="26" y="43"/>
                      <a:pt x="24" y="42"/>
                    </a:cubicBezTo>
                    <a:cubicBezTo>
                      <a:pt x="22" y="41"/>
                      <a:pt x="20" y="40"/>
                      <a:pt x="17" y="39"/>
                    </a:cubicBezTo>
                    <a:cubicBezTo>
                      <a:pt x="15" y="38"/>
                      <a:pt x="13" y="36"/>
                      <a:pt x="11" y="35"/>
                    </a:cubicBezTo>
                    <a:cubicBezTo>
                      <a:pt x="8" y="34"/>
                      <a:pt x="7" y="32"/>
                      <a:pt x="5" y="31"/>
                    </a:cubicBezTo>
                    <a:cubicBezTo>
                      <a:pt x="3" y="29"/>
                      <a:pt x="2" y="28"/>
                      <a:pt x="1" y="26"/>
                    </a:cubicBezTo>
                    <a:cubicBezTo>
                      <a:pt x="0" y="24"/>
                      <a:pt x="0" y="21"/>
                      <a:pt x="0" y="19"/>
                    </a:cubicBezTo>
                    <a:cubicBezTo>
                      <a:pt x="0" y="16"/>
                      <a:pt x="1" y="13"/>
                      <a:pt x="2" y="11"/>
                    </a:cubicBezTo>
                    <a:cubicBezTo>
                      <a:pt x="4" y="8"/>
                      <a:pt x="5" y="6"/>
                      <a:pt x="8" y="5"/>
                    </a:cubicBezTo>
                    <a:cubicBezTo>
                      <a:pt x="10" y="3"/>
                      <a:pt x="13" y="2"/>
                      <a:pt x="15" y="1"/>
                    </a:cubicBezTo>
                    <a:cubicBezTo>
                      <a:pt x="18" y="1"/>
                      <a:pt x="21" y="0"/>
                      <a:pt x="24" y="0"/>
                    </a:cubicBezTo>
                    <a:cubicBezTo>
                      <a:pt x="31" y="0"/>
                      <a:pt x="36" y="1"/>
                      <a:pt x="39" y="3"/>
                    </a:cubicBezTo>
                    <a:cubicBezTo>
                      <a:pt x="39" y="12"/>
                      <a:pt x="39" y="12"/>
                      <a:pt x="39" y="12"/>
                    </a:cubicBezTo>
                    <a:cubicBezTo>
                      <a:pt x="35" y="9"/>
                      <a:pt x="30" y="8"/>
                      <a:pt x="24" y="8"/>
                    </a:cubicBezTo>
                    <a:cubicBezTo>
                      <a:pt x="22" y="8"/>
                      <a:pt x="20" y="8"/>
                      <a:pt x="18" y="8"/>
                    </a:cubicBezTo>
                    <a:cubicBezTo>
                      <a:pt x="16" y="8"/>
                      <a:pt x="15" y="9"/>
                      <a:pt x="13" y="10"/>
                    </a:cubicBezTo>
                    <a:cubicBezTo>
                      <a:pt x="12" y="11"/>
                      <a:pt x="11" y="12"/>
                      <a:pt x="10" y="13"/>
                    </a:cubicBezTo>
                    <a:cubicBezTo>
                      <a:pt x="9" y="15"/>
                      <a:pt x="9" y="16"/>
                      <a:pt x="9" y="18"/>
                    </a:cubicBezTo>
                    <a:cubicBezTo>
                      <a:pt x="9" y="20"/>
                      <a:pt x="9" y="21"/>
                      <a:pt x="10" y="23"/>
                    </a:cubicBezTo>
                    <a:cubicBezTo>
                      <a:pt x="10" y="24"/>
                      <a:pt x="11" y="25"/>
                      <a:pt x="13" y="26"/>
                    </a:cubicBezTo>
                    <a:cubicBezTo>
                      <a:pt x="14" y="27"/>
                      <a:pt x="15" y="28"/>
                      <a:pt x="17" y="29"/>
                    </a:cubicBezTo>
                    <a:cubicBezTo>
                      <a:pt x="19" y="30"/>
                      <a:pt x="21" y="32"/>
                      <a:pt x="24" y="33"/>
                    </a:cubicBezTo>
                    <a:cubicBezTo>
                      <a:pt x="26" y="34"/>
                      <a:pt x="29" y="35"/>
                      <a:pt x="31" y="37"/>
                    </a:cubicBezTo>
                    <a:cubicBezTo>
                      <a:pt x="33" y="38"/>
                      <a:pt x="35" y="40"/>
                      <a:pt x="37" y="41"/>
                    </a:cubicBezTo>
                    <a:cubicBezTo>
                      <a:pt x="39" y="43"/>
                      <a:pt x="40" y="45"/>
                      <a:pt x="41" y="47"/>
                    </a:cubicBezTo>
                    <a:cubicBezTo>
                      <a:pt x="42" y="49"/>
                      <a:pt x="42" y="51"/>
                      <a:pt x="42" y="54"/>
                    </a:cubicBezTo>
                    <a:cubicBezTo>
                      <a:pt x="42" y="57"/>
                      <a:pt x="42" y="60"/>
                      <a:pt x="40" y="62"/>
                    </a:cubicBezTo>
                    <a:cubicBezTo>
                      <a:pt x="39" y="65"/>
                      <a:pt x="37" y="67"/>
                      <a:pt x="35" y="68"/>
                    </a:cubicBezTo>
                    <a:cubicBezTo>
                      <a:pt x="33" y="70"/>
                      <a:pt x="30" y="71"/>
                      <a:pt x="27" y="72"/>
                    </a:cubicBezTo>
                    <a:cubicBezTo>
                      <a:pt x="24" y="72"/>
                      <a:pt x="21" y="73"/>
                      <a:pt x="17" y="73"/>
                    </a:cubicBezTo>
                    <a:cubicBezTo>
                      <a:pt x="16" y="73"/>
                      <a:pt x="15" y="72"/>
                      <a:pt x="13" y="72"/>
                    </a:cubicBezTo>
                    <a:cubicBezTo>
                      <a:pt x="12" y="72"/>
                      <a:pt x="10" y="72"/>
                      <a:pt x="8" y="71"/>
                    </a:cubicBezTo>
                    <a:cubicBezTo>
                      <a:pt x="7" y="71"/>
                      <a:pt x="5" y="71"/>
                      <a:pt x="4" y="70"/>
                    </a:cubicBezTo>
                    <a:cubicBezTo>
                      <a:pt x="2" y="70"/>
                      <a:pt x="1" y="69"/>
                      <a:pt x="0" y="69"/>
                    </a:cubicBezTo>
                    <a:close/>
                    <a:moveTo>
                      <a:pt x="84" y="1"/>
                    </a:moveTo>
                    <a:cubicBezTo>
                      <a:pt x="75" y="1"/>
                      <a:pt x="75" y="1"/>
                      <a:pt x="75" y="1"/>
                    </a:cubicBezTo>
                    <a:cubicBezTo>
                      <a:pt x="48" y="71"/>
                      <a:pt x="48" y="71"/>
                      <a:pt x="48" y="71"/>
                    </a:cubicBezTo>
                    <a:cubicBezTo>
                      <a:pt x="57" y="71"/>
                      <a:pt x="57" y="71"/>
                      <a:pt x="57" y="71"/>
                    </a:cubicBezTo>
                    <a:cubicBezTo>
                      <a:pt x="64" y="52"/>
                      <a:pt x="64" y="52"/>
                      <a:pt x="64" y="52"/>
                    </a:cubicBezTo>
                    <a:cubicBezTo>
                      <a:pt x="94" y="52"/>
                      <a:pt x="94" y="52"/>
                      <a:pt x="94" y="52"/>
                    </a:cubicBezTo>
                    <a:cubicBezTo>
                      <a:pt x="101" y="71"/>
                      <a:pt x="101" y="71"/>
                      <a:pt x="101" y="71"/>
                    </a:cubicBezTo>
                    <a:cubicBezTo>
                      <a:pt x="111" y="71"/>
                      <a:pt x="111" y="71"/>
                      <a:pt x="111" y="71"/>
                    </a:cubicBezTo>
                    <a:lnTo>
                      <a:pt x="84" y="1"/>
                    </a:lnTo>
                    <a:close/>
                    <a:moveTo>
                      <a:pt x="67" y="44"/>
                    </a:moveTo>
                    <a:cubicBezTo>
                      <a:pt x="78" y="14"/>
                      <a:pt x="78" y="14"/>
                      <a:pt x="78" y="14"/>
                    </a:cubicBezTo>
                    <a:cubicBezTo>
                      <a:pt x="78" y="13"/>
                      <a:pt x="79" y="12"/>
                      <a:pt x="79" y="10"/>
                    </a:cubicBezTo>
                    <a:cubicBezTo>
                      <a:pt x="79" y="10"/>
                      <a:pt x="79" y="10"/>
                      <a:pt x="79" y="10"/>
                    </a:cubicBezTo>
                    <a:cubicBezTo>
                      <a:pt x="80" y="12"/>
                      <a:pt x="80" y="14"/>
                      <a:pt x="80" y="14"/>
                    </a:cubicBezTo>
                    <a:cubicBezTo>
                      <a:pt x="91" y="44"/>
                      <a:pt x="91" y="44"/>
                      <a:pt x="91" y="44"/>
                    </a:cubicBezTo>
                    <a:lnTo>
                      <a:pt x="67" y="44"/>
                    </a:lnTo>
                    <a:close/>
                    <a:moveTo>
                      <a:pt x="157" y="71"/>
                    </a:moveTo>
                    <a:cubicBezTo>
                      <a:pt x="121" y="71"/>
                      <a:pt x="121" y="71"/>
                      <a:pt x="121" y="71"/>
                    </a:cubicBezTo>
                    <a:cubicBezTo>
                      <a:pt x="121" y="1"/>
                      <a:pt x="121" y="1"/>
                      <a:pt x="121" y="1"/>
                    </a:cubicBezTo>
                    <a:cubicBezTo>
                      <a:pt x="129" y="1"/>
                      <a:pt x="129" y="1"/>
                      <a:pt x="129" y="1"/>
                    </a:cubicBezTo>
                    <a:cubicBezTo>
                      <a:pt x="129" y="64"/>
                      <a:pt x="129" y="64"/>
                      <a:pt x="129" y="64"/>
                    </a:cubicBezTo>
                    <a:cubicBezTo>
                      <a:pt x="157" y="64"/>
                      <a:pt x="157" y="64"/>
                      <a:pt x="157" y="64"/>
                    </a:cubicBezTo>
                    <a:lnTo>
                      <a:pt x="157" y="71"/>
                    </a:lnTo>
                    <a:close/>
                    <a:moveTo>
                      <a:pt x="239" y="71"/>
                    </a:moveTo>
                    <a:cubicBezTo>
                      <a:pt x="231" y="71"/>
                      <a:pt x="231" y="71"/>
                      <a:pt x="231" y="71"/>
                    </a:cubicBezTo>
                    <a:cubicBezTo>
                      <a:pt x="231" y="24"/>
                      <a:pt x="231" y="24"/>
                      <a:pt x="231" y="24"/>
                    </a:cubicBezTo>
                    <a:cubicBezTo>
                      <a:pt x="231" y="21"/>
                      <a:pt x="231" y="16"/>
                      <a:pt x="232" y="11"/>
                    </a:cubicBezTo>
                    <a:cubicBezTo>
                      <a:pt x="232" y="11"/>
                      <a:pt x="232" y="11"/>
                      <a:pt x="232" y="11"/>
                    </a:cubicBezTo>
                    <a:cubicBezTo>
                      <a:pt x="231" y="14"/>
                      <a:pt x="230" y="16"/>
                      <a:pt x="230" y="18"/>
                    </a:cubicBezTo>
                    <a:cubicBezTo>
                      <a:pt x="206" y="71"/>
                      <a:pt x="206" y="71"/>
                      <a:pt x="206" y="71"/>
                    </a:cubicBezTo>
                    <a:cubicBezTo>
                      <a:pt x="202" y="71"/>
                      <a:pt x="202" y="71"/>
                      <a:pt x="202" y="71"/>
                    </a:cubicBezTo>
                    <a:cubicBezTo>
                      <a:pt x="178" y="18"/>
                      <a:pt x="178" y="18"/>
                      <a:pt x="178" y="18"/>
                    </a:cubicBezTo>
                    <a:cubicBezTo>
                      <a:pt x="177" y="16"/>
                      <a:pt x="176" y="14"/>
                      <a:pt x="176" y="11"/>
                    </a:cubicBezTo>
                    <a:cubicBezTo>
                      <a:pt x="176" y="11"/>
                      <a:pt x="176" y="11"/>
                      <a:pt x="176" y="11"/>
                    </a:cubicBezTo>
                    <a:cubicBezTo>
                      <a:pt x="176" y="14"/>
                      <a:pt x="176" y="18"/>
                      <a:pt x="176" y="24"/>
                    </a:cubicBezTo>
                    <a:cubicBezTo>
                      <a:pt x="176" y="71"/>
                      <a:pt x="176" y="71"/>
                      <a:pt x="176" y="71"/>
                    </a:cubicBezTo>
                    <a:cubicBezTo>
                      <a:pt x="168" y="71"/>
                      <a:pt x="168" y="71"/>
                      <a:pt x="168" y="71"/>
                    </a:cubicBezTo>
                    <a:cubicBezTo>
                      <a:pt x="168" y="1"/>
                      <a:pt x="168" y="1"/>
                      <a:pt x="168" y="1"/>
                    </a:cubicBezTo>
                    <a:cubicBezTo>
                      <a:pt x="179" y="1"/>
                      <a:pt x="179" y="1"/>
                      <a:pt x="179" y="1"/>
                    </a:cubicBezTo>
                    <a:cubicBezTo>
                      <a:pt x="200" y="50"/>
                      <a:pt x="200" y="50"/>
                      <a:pt x="200" y="50"/>
                    </a:cubicBezTo>
                    <a:cubicBezTo>
                      <a:pt x="202" y="54"/>
                      <a:pt x="203" y="57"/>
                      <a:pt x="204" y="59"/>
                    </a:cubicBezTo>
                    <a:cubicBezTo>
                      <a:pt x="204" y="59"/>
                      <a:pt x="204" y="59"/>
                      <a:pt x="204" y="59"/>
                    </a:cubicBezTo>
                    <a:cubicBezTo>
                      <a:pt x="205" y="55"/>
                      <a:pt x="206" y="52"/>
                      <a:pt x="207" y="50"/>
                    </a:cubicBezTo>
                    <a:cubicBezTo>
                      <a:pt x="229" y="1"/>
                      <a:pt x="229" y="1"/>
                      <a:pt x="229" y="1"/>
                    </a:cubicBezTo>
                    <a:cubicBezTo>
                      <a:pt x="239" y="1"/>
                      <a:pt x="239" y="1"/>
                      <a:pt x="239" y="1"/>
                    </a:cubicBezTo>
                    <a:lnTo>
                      <a:pt x="239" y="71"/>
                    </a:lnTo>
                    <a:close/>
                    <a:moveTo>
                      <a:pt x="285" y="1"/>
                    </a:moveTo>
                    <a:cubicBezTo>
                      <a:pt x="277" y="1"/>
                      <a:pt x="277" y="1"/>
                      <a:pt x="277" y="1"/>
                    </a:cubicBezTo>
                    <a:cubicBezTo>
                      <a:pt x="250" y="71"/>
                      <a:pt x="250" y="71"/>
                      <a:pt x="250" y="71"/>
                    </a:cubicBezTo>
                    <a:cubicBezTo>
                      <a:pt x="259" y="71"/>
                      <a:pt x="259" y="71"/>
                      <a:pt x="259" y="71"/>
                    </a:cubicBezTo>
                    <a:cubicBezTo>
                      <a:pt x="266" y="52"/>
                      <a:pt x="266" y="52"/>
                      <a:pt x="266" y="52"/>
                    </a:cubicBezTo>
                    <a:cubicBezTo>
                      <a:pt x="296" y="52"/>
                      <a:pt x="296" y="52"/>
                      <a:pt x="296" y="52"/>
                    </a:cubicBezTo>
                    <a:cubicBezTo>
                      <a:pt x="303" y="71"/>
                      <a:pt x="303" y="71"/>
                      <a:pt x="303" y="71"/>
                    </a:cubicBezTo>
                    <a:cubicBezTo>
                      <a:pt x="312" y="71"/>
                      <a:pt x="312" y="71"/>
                      <a:pt x="312" y="71"/>
                    </a:cubicBezTo>
                    <a:lnTo>
                      <a:pt x="285" y="1"/>
                    </a:lnTo>
                    <a:close/>
                    <a:moveTo>
                      <a:pt x="269" y="44"/>
                    </a:moveTo>
                    <a:cubicBezTo>
                      <a:pt x="279" y="14"/>
                      <a:pt x="279" y="14"/>
                      <a:pt x="279" y="14"/>
                    </a:cubicBezTo>
                    <a:cubicBezTo>
                      <a:pt x="280" y="13"/>
                      <a:pt x="280" y="12"/>
                      <a:pt x="281" y="10"/>
                    </a:cubicBezTo>
                    <a:cubicBezTo>
                      <a:pt x="281" y="10"/>
                      <a:pt x="281" y="10"/>
                      <a:pt x="281" y="10"/>
                    </a:cubicBezTo>
                    <a:cubicBezTo>
                      <a:pt x="281" y="12"/>
                      <a:pt x="282" y="14"/>
                      <a:pt x="282" y="14"/>
                    </a:cubicBezTo>
                    <a:cubicBezTo>
                      <a:pt x="293" y="44"/>
                      <a:pt x="293" y="44"/>
                      <a:pt x="293" y="44"/>
                    </a:cubicBezTo>
                    <a:lnTo>
                      <a:pt x="269" y="44"/>
                    </a:lnTo>
                    <a:close/>
                    <a:moveTo>
                      <a:pt x="357" y="9"/>
                    </a:moveTo>
                    <a:cubicBezTo>
                      <a:pt x="336" y="9"/>
                      <a:pt x="336" y="9"/>
                      <a:pt x="336" y="9"/>
                    </a:cubicBezTo>
                    <a:cubicBezTo>
                      <a:pt x="336" y="71"/>
                      <a:pt x="336" y="71"/>
                      <a:pt x="336" y="71"/>
                    </a:cubicBezTo>
                    <a:cubicBezTo>
                      <a:pt x="328" y="71"/>
                      <a:pt x="328" y="71"/>
                      <a:pt x="328" y="71"/>
                    </a:cubicBezTo>
                    <a:cubicBezTo>
                      <a:pt x="328" y="9"/>
                      <a:pt x="328" y="9"/>
                      <a:pt x="328" y="9"/>
                    </a:cubicBezTo>
                    <a:cubicBezTo>
                      <a:pt x="308" y="9"/>
                      <a:pt x="308" y="9"/>
                      <a:pt x="308" y="9"/>
                    </a:cubicBezTo>
                    <a:cubicBezTo>
                      <a:pt x="308" y="1"/>
                      <a:pt x="308" y="1"/>
                      <a:pt x="308" y="1"/>
                    </a:cubicBezTo>
                    <a:cubicBezTo>
                      <a:pt x="357" y="1"/>
                      <a:pt x="357" y="1"/>
                      <a:pt x="357" y="1"/>
                    </a:cubicBezTo>
                    <a:lnTo>
                      <a:pt x="357" y="9"/>
                    </a:lnTo>
                    <a:close/>
                    <a:moveTo>
                      <a:pt x="432" y="7"/>
                    </a:moveTo>
                    <a:cubicBezTo>
                      <a:pt x="428" y="3"/>
                      <a:pt x="422" y="1"/>
                      <a:pt x="414" y="1"/>
                    </a:cubicBezTo>
                    <a:cubicBezTo>
                      <a:pt x="395" y="1"/>
                      <a:pt x="395" y="1"/>
                      <a:pt x="395" y="1"/>
                    </a:cubicBezTo>
                    <a:cubicBezTo>
                      <a:pt x="395" y="71"/>
                      <a:pt x="395" y="71"/>
                      <a:pt x="395" y="71"/>
                    </a:cubicBezTo>
                    <a:cubicBezTo>
                      <a:pt x="403" y="71"/>
                      <a:pt x="403" y="71"/>
                      <a:pt x="403" y="71"/>
                    </a:cubicBezTo>
                    <a:cubicBezTo>
                      <a:pt x="403" y="45"/>
                      <a:pt x="403" y="45"/>
                      <a:pt x="403" y="45"/>
                    </a:cubicBezTo>
                    <a:cubicBezTo>
                      <a:pt x="412" y="45"/>
                      <a:pt x="412" y="45"/>
                      <a:pt x="412" y="45"/>
                    </a:cubicBezTo>
                    <a:cubicBezTo>
                      <a:pt x="420" y="45"/>
                      <a:pt x="426" y="43"/>
                      <a:pt x="431" y="39"/>
                    </a:cubicBezTo>
                    <a:cubicBezTo>
                      <a:pt x="436" y="34"/>
                      <a:pt x="438" y="29"/>
                      <a:pt x="438" y="22"/>
                    </a:cubicBezTo>
                    <a:cubicBezTo>
                      <a:pt x="438" y="16"/>
                      <a:pt x="436" y="10"/>
                      <a:pt x="432" y="7"/>
                    </a:cubicBezTo>
                    <a:close/>
                    <a:moveTo>
                      <a:pt x="425" y="34"/>
                    </a:moveTo>
                    <a:cubicBezTo>
                      <a:pt x="422" y="36"/>
                      <a:pt x="417" y="37"/>
                      <a:pt x="412" y="37"/>
                    </a:cubicBezTo>
                    <a:cubicBezTo>
                      <a:pt x="403" y="37"/>
                      <a:pt x="403" y="37"/>
                      <a:pt x="403" y="37"/>
                    </a:cubicBezTo>
                    <a:cubicBezTo>
                      <a:pt x="403" y="9"/>
                      <a:pt x="403" y="9"/>
                      <a:pt x="403" y="9"/>
                    </a:cubicBezTo>
                    <a:cubicBezTo>
                      <a:pt x="413" y="9"/>
                      <a:pt x="413" y="9"/>
                      <a:pt x="413" y="9"/>
                    </a:cubicBezTo>
                    <a:cubicBezTo>
                      <a:pt x="424" y="9"/>
                      <a:pt x="429" y="13"/>
                      <a:pt x="429" y="23"/>
                    </a:cubicBezTo>
                    <a:cubicBezTo>
                      <a:pt x="429" y="27"/>
                      <a:pt x="428" y="31"/>
                      <a:pt x="425" y="34"/>
                    </a:cubicBezTo>
                    <a:close/>
                    <a:moveTo>
                      <a:pt x="504" y="10"/>
                    </a:moveTo>
                    <a:cubicBezTo>
                      <a:pt x="498" y="3"/>
                      <a:pt x="490" y="0"/>
                      <a:pt x="480" y="0"/>
                    </a:cubicBezTo>
                    <a:cubicBezTo>
                      <a:pt x="470" y="0"/>
                      <a:pt x="462" y="3"/>
                      <a:pt x="456" y="10"/>
                    </a:cubicBezTo>
                    <a:cubicBezTo>
                      <a:pt x="450" y="17"/>
                      <a:pt x="446" y="26"/>
                      <a:pt x="446" y="37"/>
                    </a:cubicBezTo>
                    <a:cubicBezTo>
                      <a:pt x="446" y="48"/>
                      <a:pt x="449" y="56"/>
                      <a:pt x="455" y="63"/>
                    </a:cubicBezTo>
                    <a:cubicBezTo>
                      <a:pt x="461" y="69"/>
                      <a:pt x="469" y="73"/>
                      <a:pt x="479" y="73"/>
                    </a:cubicBezTo>
                    <a:cubicBezTo>
                      <a:pt x="489" y="73"/>
                      <a:pt x="498" y="69"/>
                      <a:pt x="504" y="63"/>
                    </a:cubicBezTo>
                    <a:cubicBezTo>
                      <a:pt x="510" y="56"/>
                      <a:pt x="513" y="47"/>
                      <a:pt x="513" y="35"/>
                    </a:cubicBezTo>
                    <a:cubicBezTo>
                      <a:pt x="513" y="25"/>
                      <a:pt x="510" y="16"/>
                      <a:pt x="504" y="10"/>
                    </a:cubicBezTo>
                    <a:close/>
                    <a:moveTo>
                      <a:pt x="497" y="58"/>
                    </a:moveTo>
                    <a:cubicBezTo>
                      <a:pt x="493" y="63"/>
                      <a:pt x="487" y="65"/>
                      <a:pt x="479" y="65"/>
                    </a:cubicBezTo>
                    <a:cubicBezTo>
                      <a:pt x="472" y="65"/>
                      <a:pt x="466" y="63"/>
                      <a:pt x="462" y="57"/>
                    </a:cubicBezTo>
                    <a:cubicBezTo>
                      <a:pt x="457" y="52"/>
                      <a:pt x="455" y="45"/>
                      <a:pt x="455" y="36"/>
                    </a:cubicBezTo>
                    <a:cubicBezTo>
                      <a:pt x="455" y="28"/>
                      <a:pt x="457" y="21"/>
                      <a:pt x="462" y="16"/>
                    </a:cubicBezTo>
                    <a:cubicBezTo>
                      <a:pt x="467" y="10"/>
                      <a:pt x="473" y="8"/>
                      <a:pt x="480" y="8"/>
                    </a:cubicBezTo>
                    <a:cubicBezTo>
                      <a:pt x="487" y="8"/>
                      <a:pt x="493" y="10"/>
                      <a:pt x="498" y="15"/>
                    </a:cubicBezTo>
                    <a:cubicBezTo>
                      <a:pt x="502" y="20"/>
                      <a:pt x="504" y="27"/>
                      <a:pt x="504" y="37"/>
                    </a:cubicBezTo>
                    <a:cubicBezTo>
                      <a:pt x="504" y="46"/>
                      <a:pt x="502" y="53"/>
                      <a:pt x="497" y="58"/>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dirty="0">
                  <a:solidFill>
                    <a:schemeClr val="bg1"/>
                  </a:solidFill>
                  <a:latin typeface="Segoe UI Semilight"/>
                </a:endParaRPr>
              </a:p>
            </p:txBody>
          </p:sp>
          <p:sp>
            <p:nvSpPr>
              <p:cNvPr id="32" name="Freeform 235">
                <a:extLst>
                  <a:ext uri="{FF2B5EF4-FFF2-40B4-BE49-F238E27FC236}">
                    <a16:creationId xmlns:a16="http://schemas.microsoft.com/office/drawing/2014/main" id="{25A1EB47-C393-4740-A3BE-464389289618}"/>
                  </a:ext>
                </a:extLst>
              </p:cNvPr>
              <p:cNvSpPr>
                <a:spLocks noEditPoints="1"/>
              </p:cNvSpPr>
              <p:nvPr/>
            </p:nvSpPr>
            <p:spPr bwMode="auto">
              <a:xfrm>
                <a:off x="473427" y="4464493"/>
                <a:ext cx="808727" cy="197346"/>
              </a:xfrm>
              <a:custGeom>
                <a:avLst/>
                <a:gdLst>
                  <a:gd name="T0" fmla="*/ 37 w 246"/>
                  <a:gd name="T1" fmla="*/ 32 h 60"/>
                  <a:gd name="T2" fmla="*/ 5 w 246"/>
                  <a:gd name="T3" fmla="*/ 60 h 60"/>
                  <a:gd name="T4" fmla="*/ 0 w 246"/>
                  <a:gd name="T5" fmla="*/ 0 h 60"/>
                  <a:gd name="T6" fmla="*/ 5 w 246"/>
                  <a:gd name="T7" fmla="*/ 27 h 60"/>
                  <a:gd name="T8" fmla="*/ 37 w 246"/>
                  <a:gd name="T9" fmla="*/ 0 h 60"/>
                  <a:gd name="T10" fmla="*/ 43 w 246"/>
                  <a:gd name="T11" fmla="*/ 60 h 60"/>
                  <a:gd name="T12" fmla="*/ 79 w 246"/>
                  <a:gd name="T13" fmla="*/ 60 h 60"/>
                  <a:gd name="T14" fmla="*/ 52 w 246"/>
                  <a:gd name="T15" fmla="*/ 0 h 60"/>
                  <a:gd name="T16" fmla="*/ 75 w 246"/>
                  <a:gd name="T17" fmla="*/ 48 h 60"/>
                  <a:gd name="T18" fmla="*/ 76 w 246"/>
                  <a:gd name="T19" fmla="*/ 53 h 60"/>
                  <a:gd name="T20" fmla="*/ 77 w 246"/>
                  <a:gd name="T21" fmla="*/ 51 h 60"/>
                  <a:gd name="T22" fmla="*/ 95 w 246"/>
                  <a:gd name="T23" fmla="*/ 0 h 60"/>
                  <a:gd name="T24" fmla="*/ 79 w 246"/>
                  <a:gd name="T25" fmla="*/ 60 h 60"/>
                  <a:gd name="T26" fmla="*/ 122 w 246"/>
                  <a:gd name="T27" fmla="*/ 0 h 60"/>
                  <a:gd name="T28" fmla="*/ 105 w 246"/>
                  <a:gd name="T29" fmla="*/ 60 h 60"/>
                  <a:gd name="T30" fmla="*/ 137 w 246"/>
                  <a:gd name="T31" fmla="*/ 42 h 60"/>
                  <a:gd name="T32" fmla="*/ 150 w 246"/>
                  <a:gd name="T33" fmla="*/ 60 h 60"/>
                  <a:gd name="T34" fmla="*/ 114 w 246"/>
                  <a:gd name="T35" fmla="*/ 37 h 60"/>
                  <a:gd name="T36" fmla="*/ 124 w 246"/>
                  <a:gd name="T37" fmla="*/ 9 h 60"/>
                  <a:gd name="T38" fmla="*/ 125 w 246"/>
                  <a:gd name="T39" fmla="*/ 7 h 60"/>
                  <a:gd name="T40" fmla="*/ 126 w 246"/>
                  <a:gd name="T41" fmla="*/ 11 h 60"/>
                  <a:gd name="T42" fmla="*/ 114 w 246"/>
                  <a:gd name="T43" fmla="*/ 37 h 60"/>
                  <a:gd name="T44" fmla="*/ 159 w 246"/>
                  <a:gd name="T45" fmla="*/ 0 h 60"/>
                  <a:gd name="T46" fmla="*/ 165 w 246"/>
                  <a:gd name="T47" fmla="*/ 55 h 60"/>
                  <a:gd name="T48" fmla="*/ 189 w 246"/>
                  <a:gd name="T49" fmla="*/ 60 h 60"/>
                  <a:gd name="T50" fmla="*/ 223 w 246"/>
                  <a:gd name="T51" fmla="*/ 0 h 60"/>
                  <a:gd name="T52" fmla="*/ 195 w 246"/>
                  <a:gd name="T53" fmla="*/ 60 h 60"/>
                  <a:gd name="T54" fmla="*/ 207 w 246"/>
                  <a:gd name="T55" fmla="*/ 42 h 60"/>
                  <a:gd name="T56" fmla="*/ 239 w 246"/>
                  <a:gd name="T57" fmla="*/ 60 h 60"/>
                  <a:gd name="T58" fmla="*/ 223 w 246"/>
                  <a:gd name="T59" fmla="*/ 0 h 60"/>
                  <a:gd name="T60" fmla="*/ 219 w 246"/>
                  <a:gd name="T61" fmla="*/ 11 h 60"/>
                  <a:gd name="T62" fmla="*/ 220 w 246"/>
                  <a:gd name="T63" fmla="*/ 7 h 60"/>
                  <a:gd name="T64" fmla="*/ 221 w 246"/>
                  <a:gd name="T65" fmla="*/ 9 h 60"/>
                  <a:gd name="T66" fmla="*/ 231 w 246"/>
                  <a:gd name="T67"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6" h="60">
                    <a:moveTo>
                      <a:pt x="37" y="60"/>
                    </a:moveTo>
                    <a:cubicBezTo>
                      <a:pt x="37" y="32"/>
                      <a:pt x="37" y="32"/>
                      <a:pt x="37" y="32"/>
                    </a:cubicBezTo>
                    <a:cubicBezTo>
                      <a:pt x="5" y="32"/>
                      <a:pt x="5" y="32"/>
                      <a:pt x="5" y="32"/>
                    </a:cubicBezTo>
                    <a:cubicBezTo>
                      <a:pt x="5" y="60"/>
                      <a:pt x="5" y="60"/>
                      <a:pt x="5" y="60"/>
                    </a:cubicBezTo>
                    <a:cubicBezTo>
                      <a:pt x="0" y="60"/>
                      <a:pt x="0" y="60"/>
                      <a:pt x="0" y="60"/>
                    </a:cubicBezTo>
                    <a:cubicBezTo>
                      <a:pt x="0" y="0"/>
                      <a:pt x="0" y="0"/>
                      <a:pt x="0" y="0"/>
                    </a:cubicBezTo>
                    <a:cubicBezTo>
                      <a:pt x="5" y="0"/>
                      <a:pt x="5" y="0"/>
                      <a:pt x="5" y="0"/>
                    </a:cubicBezTo>
                    <a:cubicBezTo>
                      <a:pt x="5" y="27"/>
                      <a:pt x="5" y="27"/>
                      <a:pt x="5" y="27"/>
                    </a:cubicBezTo>
                    <a:cubicBezTo>
                      <a:pt x="37" y="27"/>
                      <a:pt x="37" y="27"/>
                      <a:pt x="37" y="27"/>
                    </a:cubicBezTo>
                    <a:cubicBezTo>
                      <a:pt x="37" y="0"/>
                      <a:pt x="37" y="0"/>
                      <a:pt x="37" y="0"/>
                    </a:cubicBezTo>
                    <a:cubicBezTo>
                      <a:pt x="43" y="0"/>
                      <a:pt x="43" y="0"/>
                      <a:pt x="43" y="0"/>
                    </a:cubicBezTo>
                    <a:cubicBezTo>
                      <a:pt x="43" y="60"/>
                      <a:pt x="43" y="60"/>
                      <a:pt x="43" y="60"/>
                    </a:cubicBezTo>
                    <a:lnTo>
                      <a:pt x="37" y="60"/>
                    </a:lnTo>
                    <a:close/>
                    <a:moveTo>
                      <a:pt x="79" y="60"/>
                    </a:moveTo>
                    <a:cubicBezTo>
                      <a:pt x="73" y="60"/>
                      <a:pt x="73" y="60"/>
                      <a:pt x="73" y="60"/>
                    </a:cubicBezTo>
                    <a:cubicBezTo>
                      <a:pt x="52" y="0"/>
                      <a:pt x="52" y="0"/>
                      <a:pt x="52" y="0"/>
                    </a:cubicBezTo>
                    <a:cubicBezTo>
                      <a:pt x="58" y="0"/>
                      <a:pt x="58" y="0"/>
                      <a:pt x="58" y="0"/>
                    </a:cubicBezTo>
                    <a:cubicBezTo>
                      <a:pt x="75" y="48"/>
                      <a:pt x="75" y="48"/>
                      <a:pt x="75" y="48"/>
                    </a:cubicBezTo>
                    <a:cubicBezTo>
                      <a:pt x="75" y="49"/>
                      <a:pt x="75" y="50"/>
                      <a:pt x="76" y="50"/>
                    </a:cubicBezTo>
                    <a:cubicBezTo>
                      <a:pt x="76" y="51"/>
                      <a:pt x="76" y="52"/>
                      <a:pt x="76" y="53"/>
                    </a:cubicBezTo>
                    <a:cubicBezTo>
                      <a:pt x="76" y="53"/>
                      <a:pt x="76" y="53"/>
                      <a:pt x="76" y="53"/>
                    </a:cubicBezTo>
                    <a:cubicBezTo>
                      <a:pt x="76" y="52"/>
                      <a:pt x="77" y="52"/>
                      <a:pt x="77" y="51"/>
                    </a:cubicBezTo>
                    <a:cubicBezTo>
                      <a:pt x="77" y="50"/>
                      <a:pt x="77" y="49"/>
                      <a:pt x="78" y="48"/>
                    </a:cubicBezTo>
                    <a:cubicBezTo>
                      <a:pt x="95" y="0"/>
                      <a:pt x="95" y="0"/>
                      <a:pt x="95" y="0"/>
                    </a:cubicBezTo>
                    <a:cubicBezTo>
                      <a:pt x="101" y="0"/>
                      <a:pt x="101" y="0"/>
                      <a:pt x="101" y="0"/>
                    </a:cubicBezTo>
                    <a:lnTo>
                      <a:pt x="79" y="60"/>
                    </a:lnTo>
                    <a:close/>
                    <a:moveTo>
                      <a:pt x="127" y="0"/>
                    </a:moveTo>
                    <a:cubicBezTo>
                      <a:pt x="122" y="0"/>
                      <a:pt x="122" y="0"/>
                      <a:pt x="122" y="0"/>
                    </a:cubicBezTo>
                    <a:cubicBezTo>
                      <a:pt x="99" y="60"/>
                      <a:pt x="99" y="60"/>
                      <a:pt x="99" y="60"/>
                    </a:cubicBezTo>
                    <a:cubicBezTo>
                      <a:pt x="105" y="60"/>
                      <a:pt x="105" y="60"/>
                      <a:pt x="105" y="60"/>
                    </a:cubicBezTo>
                    <a:cubicBezTo>
                      <a:pt x="112" y="42"/>
                      <a:pt x="112" y="42"/>
                      <a:pt x="112" y="42"/>
                    </a:cubicBezTo>
                    <a:cubicBezTo>
                      <a:pt x="137" y="42"/>
                      <a:pt x="137" y="42"/>
                      <a:pt x="137" y="42"/>
                    </a:cubicBezTo>
                    <a:cubicBezTo>
                      <a:pt x="144" y="60"/>
                      <a:pt x="144" y="60"/>
                      <a:pt x="144" y="60"/>
                    </a:cubicBezTo>
                    <a:cubicBezTo>
                      <a:pt x="150" y="60"/>
                      <a:pt x="150" y="60"/>
                      <a:pt x="150" y="60"/>
                    </a:cubicBezTo>
                    <a:lnTo>
                      <a:pt x="127" y="0"/>
                    </a:lnTo>
                    <a:close/>
                    <a:moveTo>
                      <a:pt x="114" y="37"/>
                    </a:moveTo>
                    <a:cubicBezTo>
                      <a:pt x="123" y="11"/>
                      <a:pt x="123" y="11"/>
                      <a:pt x="123" y="11"/>
                    </a:cubicBezTo>
                    <a:cubicBezTo>
                      <a:pt x="123" y="10"/>
                      <a:pt x="124" y="10"/>
                      <a:pt x="124" y="9"/>
                    </a:cubicBezTo>
                    <a:cubicBezTo>
                      <a:pt x="124" y="8"/>
                      <a:pt x="124" y="8"/>
                      <a:pt x="124" y="7"/>
                    </a:cubicBezTo>
                    <a:cubicBezTo>
                      <a:pt x="125" y="7"/>
                      <a:pt x="125" y="7"/>
                      <a:pt x="125" y="7"/>
                    </a:cubicBezTo>
                    <a:cubicBezTo>
                      <a:pt x="125" y="8"/>
                      <a:pt x="125" y="8"/>
                      <a:pt x="125" y="9"/>
                    </a:cubicBezTo>
                    <a:cubicBezTo>
                      <a:pt x="125" y="10"/>
                      <a:pt x="125" y="10"/>
                      <a:pt x="126" y="11"/>
                    </a:cubicBezTo>
                    <a:cubicBezTo>
                      <a:pt x="135" y="37"/>
                      <a:pt x="135" y="37"/>
                      <a:pt x="135" y="37"/>
                    </a:cubicBezTo>
                    <a:lnTo>
                      <a:pt x="114" y="37"/>
                    </a:lnTo>
                    <a:close/>
                    <a:moveTo>
                      <a:pt x="159" y="60"/>
                    </a:moveTo>
                    <a:cubicBezTo>
                      <a:pt x="159" y="0"/>
                      <a:pt x="159" y="0"/>
                      <a:pt x="159" y="0"/>
                    </a:cubicBezTo>
                    <a:cubicBezTo>
                      <a:pt x="165" y="0"/>
                      <a:pt x="165" y="0"/>
                      <a:pt x="165" y="0"/>
                    </a:cubicBezTo>
                    <a:cubicBezTo>
                      <a:pt x="165" y="55"/>
                      <a:pt x="165" y="55"/>
                      <a:pt x="165" y="55"/>
                    </a:cubicBezTo>
                    <a:cubicBezTo>
                      <a:pt x="189" y="55"/>
                      <a:pt x="189" y="55"/>
                      <a:pt x="189" y="55"/>
                    </a:cubicBezTo>
                    <a:cubicBezTo>
                      <a:pt x="189" y="60"/>
                      <a:pt x="189" y="60"/>
                      <a:pt x="189" y="60"/>
                    </a:cubicBezTo>
                    <a:lnTo>
                      <a:pt x="159" y="60"/>
                    </a:lnTo>
                    <a:close/>
                    <a:moveTo>
                      <a:pt x="223" y="0"/>
                    </a:moveTo>
                    <a:cubicBezTo>
                      <a:pt x="218" y="0"/>
                      <a:pt x="218" y="0"/>
                      <a:pt x="218" y="0"/>
                    </a:cubicBezTo>
                    <a:cubicBezTo>
                      <a:pt x="195" y="60"/>
                      <a:pt x="195" y="60"/>
                      <a:pt x="195" y="60"/>
                    </a:cubicBezTo>
                    <a:cubicBezTo>
                      <a:pt x="201" y="60"/>
                      <a:pt x="201" y="60"/>
                      <a:pt x="201" y="60"/>
                    </a:cubicBezTo>
                    <a:cubicBezTo>
                      <a:pt x="207" y="42"/>
                      <a:pt x="207" y="42"/>
                      <a:pt x="207" y="42"/>
                    </a:cubicBezTo>
                    <a:cubicBezTo>
                      <a:pt x="233" y="42"/>
                      <a:pt x="233" y="42"/>
                      <a:pt x="233" y="42"/>
                    </a:cubicBezTo>
                    <a:cubicBezTo>
                      <a:pt x="239" y="60"/>
                      <a:pt x="239" y="60"/>
                      <a:pt x="239" y="60"/>
                    </a:cubicBezTo>
                    <a:cubicBezTo>
                      <a:pt x="246" y="60"/>
                      <a:pt x="246" y="60"/>
                      <a:pt x="246" y="60"/>
                    </a:cubicBezTo>
                    <a:lnTo>
                      <a:pt x="223" y="0"/>
                    </a:lnTo>
                    <a:close/>
                    <a:moveTo>
                      <a:pt x="209" y="37"/>
                    </a:moveTo>
                    <a:cubicBezTo>
                      <a:pt x="219" y="11"/>
                      <a:pt x="219" y="11"/>
                      <a:pt x="219" y="11"/>
                    </a:cubicBezTo>
                    <a:cubicBezTo>
                      <a:pt x="219" y="10"/>
                      <a:pt x="219" y="10"/>
                      <a:pt x="219" y="9"/>
                    </a:cubicBezTo>
                    <a:cubicBezTo>
                      <a:pt x="220" y="8"/>
                      <a:pt x="220" y="8"/>
                      <a:pt x="220" y="7"/>
                    </a:cubicBezTo>
                    <a:cubicBezTo>
                      <a:pt x="220" y="7"/>
                      <a:pt x="220" y="7"/>
                      <a:pt x="220" y="7"/>
                    </a:cubicBezTo>
                    <a:cubicBezTo>
                      <a:pt x="220" y="8"/>
                      <a:pt x="221" y="8"/>
                      <a:pt x="221" y="9"/>
                    </a:cubicBezTo>
                    <a:cubicBezTo>
                      <a:pt x="221" y="10"/>
                      <a:pt x="221" y="10"/>
                      <a:pt x="221" y="11"/>
                    </a:cubicBezTo>
                    <a:cubicBezTo>
                      <a:pt x="231" y="37"/>
                      <a:pt x="231" y="37"/>
                      <a:pt x="231" y="37"/>
                    </a:cubicBezTo>
                    <a:lnTo>
                      <a:pt x="209" y="37"/>
                    </a:ln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defTabSz="932599">
                  <a:defRPr/>
                </a:pPr>
                <a:endParaRPr lang="en-US" sz="1765" dirty="0">
                  <a:solidFill>
                    <a:schemeClr val="bg1"/>
                  </a:solidFill>
                  <a:latin typeface="Segoe UI Semilight"/>
                </a:endParaRPr>
              </a:p>
            </p:txBody>
          </p:sp>
          <p:sp>
            <p:nvSpPr>
              <p:cNvPr id="33" name="TextBox 32">
                <a:extLst>
                  <a:ext uri="{FF2B5EF4-FFF2-40B4-BE49-F238E27FC236}">
                    <a16:creationId xmlns:a16="http://schemas.microsoft.com/office/drawing/2014/main" id="{83A04741-2125-401E-B4DF-6AD42F3AB9B0}"/>
                  </a:ext>
                </a:extLst>
              </p:cNvPr>
              <p:cNvSpPr txBox="1"/>
              <p:nvPr/>
            </p:nvSpPr>
            <p:spPr>
              <a:xfrm>
                <a:off x="3011915" y="4426719"/>
                <a:ext cx="1231106" cy="304699"/>
              </a:xfrm>
              <a:prstGeom prst="rect">
                <a:avLst/>
              </a:prstGeom>
              <a:noFill/>
            </p:spPr>
            <p:txBody>
              <a:bodyPr wrap="none" lIns="0" tIns="0" rIns="0" bIns="0" rtlCol="0">
                <a:spAutoFit/>
              </a:bodyPr>
              <a:lstStyle/>
              <a:p>
                <a:pPr>
                  <a:lnSpc>
                    <a:spcPct val="90000"/>
                  </a:lnSpc>
                  <a:spcAft>
                    <a:spcPts val="600"/>
                  </a:spcAft>
                </a:pPr>
                <a:r>
                  <a:rPr lang="en-US" sz="2200" dirty="0">
                    <a:solidFill>
                      <a:schemeClr val="bg1"/>
                    </a:solidFill>
                    <a:latin typeface="Biome" panose="020B0503030204020804" pitchFamily="34" charset="0"/>
                    <a:cs typeface="Biome" panose="020B0503030204020804" pitchFamily="34" charset="0"/>
                  </a:rPr>
                  <a:t>GRACIAS</a:t>
                </a:r>
              </a:p>
            </p:txBody>
          </p:sp>
        </p:grpSp>
      </p:grpSp>
      <p:pic>
        <p:nvPicPr>
          <p:cNvPr id="2" name="MS logo white - EMF" descr="Microsoft logo white text version">
            <a:extLst>
              <a:ext uri="{FF2B5EF4-FFF2-40B4-BE49-F238E27FC236}">
                <a16:creationId xmlns:a16="http://schemas.microsoft.com/office/drawing/2014/main" id="{B469F563-25D6-1792-36F1-0B34947F87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508032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peaker Notes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endParaRPr lang="en-US" dirty="0"/>
          </a:p>
        </p:txBody>
      </p:sp>
      <p:sp>
        <p:nvSpPr>
          <p:cNvPr id="3" name="Rectangle 2">
            <a:extLst>
              <a:ext uri="{FF2B5EF4-FFF2-40B4-BE49-F238E27FC236}">
                <a16:creationId xmlns:a16="http://schemas.microsoft.com/office/drawing/2014/main" id="{555BE812-E3B5-4F73-B62D-1771A2161762}"/>
              </a:ext>
            </a:extLst>
          </p:cNvPr>
          <p:cNvSpPr/>
          <p:nvPr userDrawn="1"/>
        </p:nvSpPr>
        <p:spPr bwMode="auto">
          <a:xfrm>
            <a:off x="0" y="1"/>
            <a:ext cx="12192000" cy="34336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5"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DELETE THIS SLIDE BEFORE DELIVERYING TO CUSTOMER</a:t>
            </a:r>
          </a:p>
        </p:txBody>
      </p:sp>
      <p:sp>
        <p:nvSpPr>
          <p:cNvPr id="7" name="Content Placeholder 3">
            <a:extLst>
              <a:ext uri="{FF2B5EF4-FFF2-40B4-BE49-F238E27FC236}">
                <a16:creationId xmlns:a16="http://schemas.microsoft.com/office/drawing/2014/main" id="{3FEF679C-9A3D-40C0-9F9F-6EFFF73F2D9A}"/>
              </a:ext>
            </a:extLst>
          </p:cNvPr>
          <p:cNvSpPr>
            <a:spLocks noGrp="1"/>
          </p:cNvSpPr>
          <p:nvPr>
            <p:ph sz="quarter" idx="12"/>
          </p:nvPr>
        </p:nvSpPr>
        <p:spPr>
          <a:xfrm>
            <a:off x="455995" y="1189178"/>
            <a:ext cx="11306469" cy="553998"/>
          </a:xfrm>
        </p:spPr>
        <p:txBody>
          <a:bodyPr/>
          <a:lstStyle>
            <a:lvl1pPr>
              <a:defRPr/>
            </a:lvl1pPr>
          </a:lstStyle>
          <a:p>
            <a:pPr lvl="0"/>
            <a:endParaRPr lang="en-US" dirty="0"/>
          </a:p>
        </p:txBody>
      </p:sp>
    </p:spTree>
    <p:extLst>
      <p:ext uri="{BB962C8B-B14F-4D97-AF65-F5344CB8AC3E}">
        <p14:creationId xmlns:p14="http://schemas.microsoft.com/office/powerpoint/2010/main" val="114748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Main Page 4">
    <p:bg>
      <p:bgPr>
        <a:solidFill>
          <a:srgbClr val="000000"/>
        </a:solidFill>
        <a:effectLst/>
      </p:bgPr>
    </p:bg>
    <p:spTree>
      <p:nvGrpSpPr>
        <p:cNvPr id="1" name=""/>
        <p:cNvGrpSpPr/>
        <p:nvPr/>
      </p:nvGrpSpPr>
      <p:grpSpPr>
        <a:xfrm>
          <a:off x="0" y="0"/>
          <a:ext cx="0" cy="0"/>
          <a:chOff x="0" y="0"/>
          <a:chExt cx="0" cy="0"/>
        </a:xfrm>
      </p:grpSpPr>
      <p:pic>
        <p:nvPicPr>
          <p:cNvPr id="2" name="Picture 1" descr="A meeting in a conference room.">
            <a:extLst>
              <a:ext uri="{FF2B5EF4-FFF2-40B4-BE49-F238E27FC236}">
                <a16:creationId xmlns:a16="http://schemas.microsoft.com/office/drawing/2014/main" id="{BC3A14F6-662A-A439-6024-30D6EECA334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
        <p:nvSpPr>
          <p:cNvPr id="23" name="Title 1">
            <a:extLst>
              <a:ext uri="{FF2B5EF4-FFF2-40B4-BE49-F238E27FC236}">
                <a16:creationId xmlns:a16="http://schemas.microsoft.com/office/drawing/2014/main" id="{FDC07CDA-68EB-4E86-928B-FBF88B5254D0}"/>
              </a:ext>
            </a:extLst>
          </p:cNvPr>
          <p:cNvSpPr>
            <a:spLocks noGrp="1"/>
          </p:cNvSpPr>
          <p:nvPr>
            <p:ph type="title" hasCustomPrompt="1"/>
          </p:nvPr>
        </p:nvSpPr>
        <p:spPr>
          <a:xfrm>
            <a:off x="588263" y="2961073"/>
            <a:ext cx="4167887" cy="572464"/>
          </a:xfrm>
        </p:spPr>
        <p:txBody>
          <a:bodyPr anchor="b" anchorCtr="0">
            <a:spAutoFit/>
          </a:bodyPr>
          <a:lstStyle>
            <a:lvl1pPr>
              <a:defRPr>
                <a:solidFill>
                  <a:schemeClr val="bg1"/>
                </a:solidFill>
              </a:defRPr>
            </a:lvl1pPr>
          </a:lstStyle>
          <a:p>
            <a:r>
              <a:rPr lang="en-US"/>
              <a:t>Service Title</a:t>
            </a:r>
          </a:p>
        </p:txBody>
      </p:sp>
      <p:sp>
        <p:nvSpPr>
          <p:cNvPr id="24" name="Text Placeholder 4">
            <a:extLst>
              <a:ext uri="{FF2B5EF4-FFF2-40B4-BE49-F238E27FC236}">
                <a16:creationId xmlns:a16="http://schemas.microsoft.com/office/drawing/2014/main" id="{83A90E45-59B8-4B12-8B5A-2E86DC26AB8D}"/>
              </a:ext>
            </a:extLst>
          </p:cNvPr>
          <p:cNvSpPr>
            <a:spLocks noGrp="1"/>
          </p:cNvSpPr>
          <p:nvPr>
            <p:ph type="body" sz="quarter" idx="12" hasCustomPrompt="1"/>
          </p:nvPr>
        </p:nvSpPr>
        <p:spPr>
          <a:xfrm>
            <a:off x="582042" y="3962401"/>
            <a:ext cx="4167887" cy="307777"/>
          </a:xfrm>
          <a:noFill/>
        </p:spPr>
        <p:txBody>
          <a:bodyPr wrap="square" lIns="0" tIns="0" rIns="0" bIns="0">
            <a:spAutoFit/>
          </a:bodyPr>
          <a:lstStyle>
            <a:lvl1pPr marL="0" indent="0">
              <a:spcBef>
                <a:spcPts val="0"/>
              </a:spcBef>
              <a:buNone/>
              <a:defRPr sz="2000" spc="0" baseline="0">
                <a:solidFill>
                  <a:schemeClr val="bg1"/>
                </a:solidFill>
                <a:latin typeface="+mj-lt"/>
                <a:cs typeface="Segoe UI" panose="020B0502040204020203" pitchFamily="34" charset="0"/>
              </a:defRPr>
            </a:lvl1pPr>
          </a:lstStyle>
          <a:p>
            <a:pPr lvl="0"/>
            <a:r>
              <a:rPr lang="en-US"/>
              <a:t>Module title</a:t>
            </a:r>
          </a:p>
        </p:txBody>
      </p:sp>
      <p:pic>
        <p:nvPicPr>
          <p:cNvPr id="25" name="MS logo white - EMF" descr="Microsoft logo white text version">
            <a:extLst>
              <a:ext uri="{FF2B5EF4-FFF2-40B4-BE49-F238E27FC236}">
                <a16:creationId xmlns:a16="http://schemas.microsoft.com/office/drawing/2014/main" id="{53C72490-8807-47DB-8FA1-F1790B2E24C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201" y="585789"/>
            <a:ext cx="1366245" cy="292608"/>
          </a:xfrm>
          <a:prstGeom prst="rect">
            <a:avLst/>
          </a:prstGeom>
        </p:spPr>
      </p:pic>
      <p:sp>
        <p:nvSpPr>
          <p:cNvPr id="27" name="Text Placeholder 4">
            <a:extLst>
              <a:ext uri="{FF2B5EF4-FFF2-40B4-BE49-F238E27FC236}">
                <a16:creationId xmlns:a16="http://schemas.microsoft.com/office/drawing/2014/main" id="{B79E0545-E42C-4F8C-AF84-88EE4693E666}"/>
              </a:ext>
            </a:extLst>
          </p:cNvPr>
          <p:cNvSpPr>
            <a:spLocks noGrp="1"/>
          </p:cNvSpPr>
          <p:nvPr>
            <p:ph type="body" sz="quarter" idx="13" hasCustomPrompt="1"/>
          </p:nvPr>
        </p:nvSpPr>
        <p:spPr>
          <a:xfrm>
            <a:off x="582043" y="4699042"/>
            <a:ext cx="4174108" cy="830997"/>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Speaker name</a:t>
            </a:r>
          </a:p>
          <a:p>
            <a:pPr lvl="0"/>
            <a:r>
              <a:rPr lang="en-US"/>
              <a:t>Speaker role</a:t>
            </a:r>
          </a:p>
          <a:p>
            <a:pPr lvl="0"/>
            <a:r>
              <a:rPr lang="en-US"/>
              <a:t>Speaker email</a:t>
            </a:r>
          </a:p>
        </p:txBody>
      </p:sp>
    </p:spTree>
    <p:extLst>
      <p:ext uri="{BB962C8B-B14F-4D97-AF65-F5344CB8AC3E}">
        <p14:creationId xmlns:p14="http://schemas.microsoft.com/office/powerpoint/2010/main" val="419584673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46370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Tree>
    <p:extLst>
      <p:ext uri="{BB962C8B-B14F-4D97-AF65-F5344CB8AC3E}">
        <p14:creationId xmlns:p14="http://schemas.microsoft.com/office/powerpoint/2010/main" val="285078264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3" name="Text Placeholder 3">
            <a:extLst>
              <a:ext uri="{FF2B5EF4-FFF2-40B4-BE49-F238E27FC236}">
                <a16:creationId xmlns:a16="http://schemas.microsoft.com/office/drawing/2014/main" id="{B8334C8E-AD19-4839-8406-132E6EDC63E8}"/>
              </a:ext>
            </a:extLst>
          </p:cNvPr>
          <p:cNvSpPr>
            <a:spLocks noGrp="1"/>
          </p:cNvSpPr>
          <p:nvPr>
            <p:ph type="body" sz="quarter" idx="12" hasCustomPrompt="1"/>
          </p:nvPr>
        </p:nvSpPr>
        <p:spPr>
          <a:xfrm>
            <a:off x="455996" y="1145576"/>
            <a:ext cx="11306469" cy="307777"/>
          </a:xfrm>
        </p:spPr>
        <p:txBody>
          <a:bodyPr wrap="square" lIns="0" tIns="0" rIns="0" bIns="0">
            <a:spAutoFit/>
          </a:bodyPr>
          <a:lstStyle>
            <a:lvl1pPr marL="0" indent="0">
              <a:lnSpc>
                <a:spcPts val="2400"/>
              </a:lnSpc>
              <a:buNone/>
              <a:defRPr lang="en-US" sz="2000" kern="1200" spc="0" baseline="0" dirty="0">
                <a:solidFill>
                  <a:srgbClr val="0070C0"/>
                </a:solidFill>
                <a:latin typeface="+mn-lt"/>
                <a:ea typeface="+mn-ea"/>
                <a:cs typeface="+mn-cs"/>
              </a:defRPr>
            </a:lvl1pPr>
            <a:lvl2pPr marL="228601" indent="0">
              <a:buNone/>
              <a:defRPr/>
            </a:lvl2pPr>
            <a:lvl3pPr marL="457202" indent="0">
              <a:buNone/>
              <a:defRPr/>
            </a:lvl3pPr>
            <a:lvl4pPr marL="685803" indent="0">
              <a:buNone/>
              <a:defRPr/>
            </a:lvl4pPr>
            <a:lvl5pPr marL="914403" indent="0">
              <a:buNone/>
              <a:defRPr/>
            </a:lvl5pPr>
          </a:lstStyle>
          <a:p>
            <a:pPr lvl="0"/>
            <a:r>
              <a:rPr lang="en-US"/>
              <a:t>Subhead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endParaRPr lang="en-US"/>
          </a:p>
        </p:txBody>
      </p:sp>
      <p:sp>
        <p:nvSpPr>
          <p:cNvPr id="4" name="Content Placeholder 3">
            <a:extLst>
              <a:ext uri="{FF2B5EF4-FFF2-40B4-BE49-F238E27FC236}">
                <a16:creationId xmlns:a16="http://schemas.microsoft.com/office/drawing/2014/main" id="{51602750-3399-AB08-F19D-D88C277BC6D2}"/>
              </a:ext>
            </a:extLst>
          </p:cNvPr>
          <p:cNvSpPr>
            <a:spLocks noGrp="1"/>
          </p:cNvSpPr>
          <p:nvPr>
            <p:ph sz="quarter" idx="11"/>
          </p:nvPr>
        </p:nvSpPr>
        <p:spPr>
          <a:xfrm>
            <a:off x="455995" y="1616364"/>
            <a:ext cx="11306469" cy="48733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02367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2"/>
            <a:ext cx="12192000" cy="159067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59067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723704324"/>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Blue Bar_Placeholde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141C64-E920-4DE9-A440-152373BCBA3E}"/>
              </a:ext>
              <a:ext uri="{C183D7F6-B498-43B3-948B-1728B52AA6E4}">
                <adec:decorative xmlns:adec="http://schemas.microsoft.com/office/drawing/2017/decorative" val="1"/>
              </a:ext>
            </a:extLst>
          </p:cNvPr>
          <p:cNvSpPr/>
          <p:nvPr/>
        </p:nvSpPr>
        <p:spPr bwMode="auto">
          <a:xfrm>
            <a:off x="0" y="2"/>
            <a:ext cx="12192000" cy="14290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Content Placeholder 8">
            <a:extLst>
              <a:ext uri="{FF2B5EF4-FFF2-40B4-BE49-F238E27FC236}">
                <a16:creationId xmlns:a16="http://schemas.microsoft.com/office/drawing/2014/main" id="{42582AC2-DA98-4BCB-8380-34C382DED89F}"/>
              </a:ext>
            </a:extLst>
          </p:cNvPr>
          <p:cNvSpPr>
            <a:spLocks noGrp="1"/>
          </p:cNvSpPr>
          <p:nvPr>
            <p:ph sz="quarter" idx="10" hasCustomPrompt="1"/>
          </p:nvPr>
        </p:nvSpPr>
        <p:spPr>
          <a:xfrm>
            <a:off x="6019800" y="1871663"/>
            <a:ext cx="5600700" cy="4397375"/>
          </a:xfrm>
          <a:ln w="6350">
            <a:solidFill>
              <a:schemeClr val="bg1">
                <a:lumMod val="85000"/>
              </a:schemeClr>
            </a:solidFill>
          </a:ln>
        </p:spPr>
        <p:txBody>
          <a:bodyPr/>
          <a:lstStyle>
            <a:lvl1pPr marL="0" indent="0" algn="ctr">
              <a:buNone/>
              <a:defRPr sz="1800"/>
            </a:lvl1pPr>
          </a:lstStyle>
          <a:p>
            <a:pPr lvl="0"/>
            <a:r>
              <a:rPr lang="en-US"/>
              <a:t>Place holder for report and illustration </a:t>
            </a:r>
          </a:p>
        </p:txBody>
      </p:sp>
      <p:sp>
        <p:nvSpPr>
          <p:cNvPr id="11" name="Rectangle 10">
            <a:extLst>
              <a:ext uri="{FF2B5EF4-FFF2-40B4-BE49-F238E27FC236}">
                <a16:creationId xmlns:a16="http://schemas.microsoft.com/office/drawing/2014/main" id="{3CBE3747-AB42-4DD5-A33C-42C4A70E8A91}"/>
              </a:ext>
              <a:ext uri="{C183D7F6-B498-43B3-948B-1728B52AA6E4}">
                <adec:decorative xmlns:adec="http://schemas.microsoft.com/office/drawing/2017/decorative" val="1"/>
              </a:ext>
            </a:extLst>
          </p:cNvPr>
          <p:cNvSpPr/>
          <p:nvPr userDrawn="1"/>
        </p:nvSpPr>
        <p:spPr bwMode="auto">
          <a:xfrm>
            <a:off x="0" y="1429048"/>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61647383"/>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3431969"/>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_Subtitle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1"/>
            <a:ext cx="12192000" cy="18578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80859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0264989"/>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Image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6720842"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6720842"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5854348"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720843" y="0"/>
            <a:ext cx="5471157" cy="6858000"/>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2722038596"/>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alf Image_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p:nvPr userDrawn="1"/>
        </p:nvSpPr>
        <p:spPr bwMode="auto">
          <a:xfrm>
            <a:off x="0" y="801983"/>
            <a:ext cx="60198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p:nvPr userDrawn="1"/>
        </p:nvSpPr>
        <p:spPr bwMode="auto">
          <a:xfrm>
            <a:off x="0" y="1923213"/>
            <a:ext cx="60198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4555319" cy="553998"/>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019800" y="585788"/>
            <a:ext cx="5600700" cy="5686424"/>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2786630066"/>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4" Type="http://schemas.openxmlformats.org/officeDocument/2006/relationships/slideLayout" Target="../slideLayouts/slideLayout35.xml"/><Relationship Id="rId9"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743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771C3853-B766-4422-BD2B-65A999523B3C}"/>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6AB66A86-D476-4B82-BD63-F20B61D610B4}"/>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72761378"/>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2" r:id="rId31"/>
  </p:sldLayoutIdLst>
  <p:transition>
    <p:fade/>
  </p:transition>
  <p:hf hdr="0" dt="0"/>
  <p:txStyles>
    <p:title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1464">
          <p15:clr>
            <a:srgbClr val="F26B43"/>
          </p15:clr>
        </p15:guide>
        <p15:guide id="32" pos="1536">
          <p15:clr>
            <a:srgbClr val="F26B43"/>
          </p15:clr>
        </p15:guide>
        <p15:guide id="33" pos="2640">
          <p15:clr>
            <a:srgbClr val="F26B43"/>
          </p15:clr>
        </p15:guide>
        <p15:guide id="34" pos="2712">
          <p15:clr>
            <a:srgbClr val="F26B43"/>
          </p15:clr>
        </p15:guide>
        <p15:guide id="35" pos="3792">
          <p15:clr>
            <a:srgbClr val="F26B43"/>
          </p15:clr>
        </p15:guide>
        <p15:guide id="36" pos="4968">
          <p15:clr>
            <a:srgbClr val="F26B43"/>
          </p15:clr>
        </p15:guide>
        <p15:guide id="37" pos="3864">
          <p15:clr>
            <a:srgbClr val="F26B43"/>
          </p15:clr>
        </p15:guide>
        <p15:guide id="38" pos="5040">
          <p15:clr>
            <a:srgbClr val="F26B43"/>
          </p15:clr>
        </p15:guide>
        <p15:guide id="39" pos="6144">
          <p15:clr>
            <a:srgbClr val="F26B43"/>
          </p15:clr>
        </p15:guide>
        <p15:guide id="40" pos="62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6830007"/>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architecture/framework/cost/overview" TargetMode="External"/><Relationship Id="rId7" Type="http://schemas.openxmlformats.org/officeDocument/2006/relationships/hyperlink" Target="https://www.microsoft.com/en-us/itshowcase/migrating-the-products-content-management-system-to-microsoft-azure"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hyperlink" Target="https://www.microsoft.com/itshowcase/Article/Content/1020/Designing-a-softwaredefined-strategy-for-securing-the-Microsoft-network-" TargetMode="External"/><Relationship Id="rId5" Type="http://schemas.openxmlformats.org/officeDocument/2006/relationships/hyperlink" Target="https://www.microsoft.com/itshowcase/Article/Content/1023/Microsoft-moves-IT-infrastructure-management-to-the-cloud-with-Azure" TargetMode="External"/><Relationship Id="rId4" Type="http://schemas.openxmlformats.org/officeDocument/2006/relationships/hyperlink" Target="https://www.microsoft.com/itshowcase/expedition-cloud?wt.mc_id=bmkg_itsc"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26" Type="http://schemas.openxmlformats.org/officeDocument/2006/relationships/image" Target="../media/image30.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notesSlide" Target="../notesSlides/notesSlide5.xml"/><Relationship Id="rId16" Type="http://schemas.openxmlformats.org/officeDocument/2006/relationships/image" Target="../media/image20.svg"/><Relationship Id="rId20" Type="http://schemas.openxmlformats.org/officeDocument/2006/relationships/image" Target="../media/image24.svg"/><Relationship Id="rId29" Type="http://schemas.openxmlformats.org/officeDocument/2006/relationships/image" Target="../media/image33.svg"/><Relationship Id="rId1" Type="http://schemas.openxmlformats.org/officeDocument/2006/relationships/slideLayout" Target="../slideLayouts/slideLayout4.xml"/><Relationship Id="rId6" Type="http://schemas.openxmlformats.org/officeDocument/2006/relationships/image" Target="../media/image10.svg"/><Relationship Id="rId11" Type="http://schemas.openxmlformats.org/officeDocument/2006/relationships/image" Target="../media/image15.png"/><Relationship Id="rId24" Type="http://schemas.openxmlformats.org/officeDocument/2006/relationships/image" Target="../media/image28.sv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png"/><Relationship Id="rId28" Type="http://schemas.openxmlformats.org/officeDocument/2006/relationships/image" Target="../media/image32.png"/><Relationship Id="rId10" Type="http://schemas.openxmlformats.org/officeDocument/2006/relationships/image" Target="../media/image14.svg"/><Relationship Id="rId19" Type="http://schemas.openxmlformats.org/officeDocument/2006/relationships/image" Target="../media/image23.png"/><Relationship Id="rId31" Type="http://schemas.openxmlformats.org/officeDocument/2006/relationships/image" Target="../media/image35.sv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26.svg"/><Relationship Id="rId27" Type="http://schemas.openxmlformats.org/officeDocument/2006/relationships/image" Target="../media/image31.svg"/><Relationship Id="rId30"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54763-65C7-49C6-97A3-CCD4B8A7CAE3}"/>
              </a:ext>
            </a:extLst>
          </p:cNvPr>
          <p:cNvSpPr>
            <a:spLocks noGrp="1"/>
          </p:cNvSpPr>
          <p:nvPr>
            <p:ph type="title"/>
          </p:nvPr>
        </p:nvSpPr>
        <p:spPr>
          <a:xfrm>
            <a:off x="584200" y="2795100"/>
            <a:ext cx="9369425" cy="2031325"/>
          </a:xfrm>
        </p:spPr>
        <p:txBody>
          <a:bodyPr/>
          <a:lstStyle/>
          <a:p>
            <a:r>
              <a:rPr lang="en-US" sz="4400" noProof="0" dirty="0"/>
              <a:t>Well-Architected Cost Optimization Assessment –</a:t>
            </a:r>
            <a:br>
              <a:rPr lang="en-US" sz="4400" noProof="0" dirty="0"/>
            </a:br>
            <a:r>
              <a:rPr lang="en-US" sz="4400" noProof="0" dirty="0"/>
              <a:t>Close-out Report</a:t>
            </a:r>
          </a:p>
        </p:txBody>
      </p:sp>
      <p:sp>
        <p:nvSpPr>
          <p:cNvPr id="4" name="Text Placeholder 3">
            <a:extLst>
              <a:ext uri="{FF2B5EF4-FFF2-40B4-BE49-F238E27FC236}">
                <a16:creationId xmlns:a16="http://schemas.microsoft.com/office/drawing/2014/main" id="{6E399B67-1FB6-48C3-9C0D-4683A046AA5C}"/>
              </a:ext>
            </a:extLst>
          </p:cNvPr>
          <p:cNvSpPr>
            <a:spLocks noGrp="1"/>
          </p:cNvSpPr>
          <p:nvPr>
            <p:ph type="body" sz="quarter" idx="12"/>
          </p:nvPr>
        </p:nvSpPr>
        <p:spPr>
          <a:xfrm>
            <a:off x="582042" y="5005970"/>
            <a:ext cx="5346316" cy="1118255"/>
          </a:xfrm>
        </p:spPr>
        <p:txBody>
          <a:bodyPr vert="horz" wrap="square" lIns="0" tIns="0" rIns="0" bIns="0" rtlCol="0" anchor="t">
            <a:spAutoFit/>
          </a:bodyPr>
          <a:lstStyle/>
          <a:p>
            <a:pPr>
              <a:spcBef>
                <a:spcPts val="200"/>
              </a:spcBef>
              <a:spcAft>
                <a:spcPts val="200"/>
              </a:spcAft>
            </a:pPr>
            <a:r>
              <a:rPr lang="en-US" noProof="0" dirty="0">
                <a:cs typeface="Segoe UI"/>
              </a:rPr>
              <a:t>Engagement Closed-Out</a:t>
            </a:r>
          </a:p>
          <a:p>
            <a:pPr>
              <a:spcBef>
                <a:spcPts val="200"/>
              </a:spcBef>
              <a:spcAft>
                <a:spcPts val="200"/>
              </a:spcAft>
            </a:pPr>
            <a:r>
              <a:rPr lang="en-US" noProof="0" dirty="0">
                <a:cs typeface="Segoe UI"/>
              </a:rPr>
              <a:t>Presented by: xxx</a:t>
            </a:r>
          </a:p>
          <a:p>
            <a:pPr>
              <a:spcBef>
                <a:spcPts val="200"/>
              </a:spcBef>
              <a:spcAft>
                <a:spcPts val="200"/>
              </a:spcAft>
            </a:pPr>
            <a:r>
              <a:rPr lang="en-US" noProof="0" dirty="0"/>
              <a:t>Date: xxx</a:t>
            </a:r>
          </a:p>
        </p:txBody>
      </p:sp>
      <p:sp>
        <p:nvSpPr>
          <p:cNvPr id="7" name="TextBox 6">
            <a:extLst>
              <a:ext uri="{FF2B5EF4-FFF2-40B4-BE49-F238E27FC236}">
                <a16:creationId xmlns:a16="http://schemas.microsoft.com/office/drawing/2014/main" id="{2760A020-71D3-4333-B7CB-11B4E32369EF}"/>
              </a:ext>
            </a:extLst>
          </p:cNvPr>
          <p:cNvSpPr txBox="1"/>
          <p:nvPr/>
        </p:nvSpPr>
        <p:spPr>
          <a:xfrm>
            <a:off x="1" y="6242447"/>
            <a:ext cx="12191999" cy="615553"/>
          </a:xfrm>
          <a:prstGeom prst="rect">
            <a:avLst/>
          </a:prstGeom>
          <a:solidFill>
            <a:srgbClr val="FFFF99"/>
          </a:solidFill>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algn="ctr"/>
            <a:r>
              <a:rPr lang="en-US" sz="1400" b="1" noProof="0" dirty="0">
                <a:solidFill>
                  <a:srgbClr val="0078D4">
                    <a:lumMod val="75000"/>
                  </a:srgbClr>
                </a:solidFill>
                <a:ea typeface="+mn-lt"/>
                <a:cs typeface="Segoe UI"/>
              </a:rPr>
              <a:t>Guidance for the author</a:t>
            </a:r>
            <a:r>
              <a:rPr lang="en-US" sz="1400" noProof="0" dirty="0">
                <a:solidFill>
                  <a:srgbClr val="0078D4">
                    <a:lumMod val="75000"/>
                  </a:srgbClr>
                </a:solidFill>
                <a:ea typeface="+mn-lt"/>
                <a:cs typeface="Segoe UI"/>
              </a:rPr>
              <a:t>: </a:t>
            </a:r>
            <a:r>
              <a:rPr lang="en-US" sz="1400" i="1" noProof="0" dirty="0">
                <a:solidFill>
                  <a:srgbClr val="000000"/>
                </a:solidFill>
                <a:ea typeface="+mn-lt"/>
                <a:cs typeface="Segoe UI"/>
              </a:rPr>
              <a:t>The first section of the deck contains core template slides to use in a kick-off presentation. In many cases, there are multiple options, so use the ones that are best suited for your use case. </a:t>
            </a:r>
            <a:r>
              <a:rPr lang="en-US" sz="1400" b="1" i="1" noProof="0" dirty="0">
                <a:solidFill>
                  <a:srgbClr val="C00000"/>
                </a:solidFill>
                <a:ea typeface="+mn-lt"/>
                <a:cs typeface="Segoe UI"/>
              </a:rPr>
              <a:t>***Delete guidance before presenting****</a:t>
            </a:r>
            <a:endParaRPr lang="en-US" sz="1400" b="1" i="1" noProof="0" dirty="0">
              <a:solidFill>
                <a:srgbClr val="C00000"/>
              </a:solidFill>
              <a:cs typeface="Segoe UI"/>
            </a:endParaRPr>
          </a:p>
        </p:txBody>
      </p:sp>
    </p:spTree>
    <p:extLst>
      <p:ext uri="{BB962C8B-B14F-4D97-AF65-F5344CB8AC3E}">
        <p14:creationId xmlns:p14="http://schemas.microsoft.com/office/powerpoint/2010/main" val="54463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BCA07A9-F3E4-4B08-A030-321C02C4D0AA}"/>
              </a:ext>
              <a:ext uri="{C183D7F6-B498-43B3-948B-1728B52AA6E4}">
                <adec:decorative xmlns:adec="http://schemas.microsoft.com/office/drawing/2017/decorative" val="1"/>
              </a:ext>
            </a:extLst>
          </p:cNvPr>
          <p:cNvSpPr/>
          <p:nvPr/>
        </p:nvSpPr>
        <p:spPr bwMode="auto">
          <a:xfrm>
            <a:off x="0" y="1469036"/>
            <a:ext cx="12192000" cy="63093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8B419C8-5577-4C89-AF6B-668048344556}"/>
              </a:ext>
            </a:extLst>
          </p:cNvPr>
          <p:cNvSpPr>
            <a:spLocks noGrp="1"/>
          </p:cNvSpPr>
          <p:nvPr>
            <p:ph type="title"/>
          </p:nvPr>
        </p:nvSpPr>
        <p:spPr>
          <a:xfrm>
            <a:off x="575481" y="599436"/>
            <a:ext cx="11018520" cy="553998"/>
          </a:xfrm>
        </p:spPr>
        <p:txBody>
          <a:bodyPr/>
          <a:lstStyle/>
          <a:p>
            <a:r>
              <a:rPr lang="en-US" noProof="0" dirty="0"/>
              <a:t>What is going well</a:t>
            </a:r>
            <a:endParaRPr lang="en-US" noProof="0" dirty="0">
              <a:cs typeface="Segoe UI"/>
            </a:endParaRPr>
          </a:p>
        </p:txBody>
      </p:sp>
      <p:graphicFrame>
        <p:nvGraphicFramePr>
          <p:cNvPr id="20" name="Table 20">
            <a:extLst>
              <a:ext uri="{FF2B5EF4-FFF2-40B4-BE49-F238E27FC236}">
                <a16:creationId xmlns:a16="http://schemas.microsoft.com/office/drawing/2014/main" id="{F1ED14F9-22FF-410B-AAAD-A72A490266C3}"/>
              </a:ext>
            </a:extLst>
          </p:cNvPr>
          <p:cNvGraphicFramePr>
            <a:graphicFrameLocks noGrp="1"/>
          </p:cNvGraphicFramePr>
          <p:nvPr>
            <p:extLst>
              <p:ext uri="{D42A27DB-BD31-4B8C-83A1-F6EECF244321}">
                <p14:modId xmlns:p14="http://schemas.microsoft.com/office/powerpoint/2010/main" val="1312947086"/>
              </p:ext>
            </p:extLst>
          </p:nvPr>
        </p:nvGraphicFramePr>
        <p:xfrm>
          <a:off x="556126" y="1469036"/>
          <a:ext cx="11261549" cy="4789528"/>
        </p:xfrm>
        <a:graphic>
          <a:graphicData uri="http://schemas.openxmlformats.org/drawingml/2006/table">
            <a:tbl>
              <a:tblPr firstRow="1" bandRow="1">
                <a:tableStyleId>{5C22544A-7EE6-4342-B048-85BDC9FD1C3A}</a:tableStyleId>
              </a:tblPr>
              <a:tblGrid>
                <a:gridCol w="11261549">
                  <a:extLst>
                    <a:ext uri="{9D8B030D-6E8A-4147-A177-3AD203B41FA5}">
                      <a16:colId xmlns:a16="http://schemas.microsoft.com/office/drawing/2014/main" val="1515117565"/>
                    </a:ext>
                  </a:extLst>
                </a:gridCol>
              </a:tblGrid>
              <a:tr h="632579">
                <a:tc>
                  <a:txBody>
                    <a:bodyPr/>
                    <a:lstStyle/>
                    <a:p>
                      <a:pPr>
                        <a:lnSpc>
                          <a:spcPct val="100000"/>
                        </a:lnSpc>
                        <a:spcBef>
                          <a:spcPts val="800"/>
                        </a:spcBef>
                        <a:spcAft>
                          <a:spcPts val="1600"/>
                        </a:spcAft>
                      </a:pPr>
                      <a:r>
                        <a:rPr lang="en-US" sz="1600" noProof="0" dirty="0">
                          <a:highlight>
                            <a:srgbClr val="FFFF00"/>
                          </a:highlight>
                        </a:rPr>
                        <a:t>Customer</a:t>
                      </a:r>
                      <a:r>
                        <a:rPr lang="en-US" sz="1600" noProof="0" dirty="0"/>
                        <a:t> is following these Engineering Principles and Optimizations well!</a:t>
                      </a:r>
                      <a:endParaRPr lang="en-US" sz="1400" noProof="0" dirty="0">
                        <a:solidFill>
                          <a:schemeClr val="tx1"/>
                        </a:solidFill>
                      </a:endParaRPr>
                    </a:p>
                  </a:txBody>
                  <a:tcPr marL="182880" marR="182880" marT="182880" marB="182880">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825654190"/>
                  </a:ext>
                </a:extLst>
              </a:tr>
              <a:tr h="4156949">
                <a:tc>
                  <a:txBody>
                    <a:bodyPr/>
                    <a:lstStyle/>
                    <a:p>
                      <a:pPr marL="380365" indent="-380365">
                        <a:spcBef>
                          <a:spcPts val="800"/>
                        </a:spcBef>
                        <a:buFont typeface="Arial" panose="020B0604020202020204" pitchFamily="34" charset="0"/>
                        <a:buChar char="•"/>
                      </a:pPr>
                      <a:r>
                        <a:rPr lang="en-US" sz="1400" noProof="0" dirty="0">
                          <a:solidFill>
                            <a:schemeClr val="tx1"/>
                          </a:solidFill>
                        </a:rPr>
                        <a:t>PaaS and Serverless workloads first – 9 App Service Environment / 43 Function App Services</a:t>
                      </a:r>
                      <a:br>
                        <a:rPr lang="en-US" sz="1400" noProof="0" dirty="0">
                          <a:solidFill>
                            <a:srgbClr val="000000"/>
                          </a:solidFill>
                        </a:rPr>
                      </a:br>
                      <a:endParaRPr lang="en-US" sz="1400" noProof="0" dirty="0">
                        <a:solidFill>
                          <a:srgbClr val="000000"/>
                        </a:solidFill>
                        <a:cs typeface="Segoe UI"/>
                      </a:endParaRPr>
                    </a:p>
                    <a:p>
                      <a:pPr marL="380365" indent="-380365">
                        <a:spcBef>
                          <a:spcPts val="800"/>
                        </a:spcBef>
                        <a:buFont typeface="Arial" panose="020B0604020202020204" pitchFamily="34" charset="0"/>
                        <a:buChar char="•"/>
                      </a:pPr>
                      <a:r>
                        <a:rPr lang="en-US" sz="1400" noProof="0" dirty="0">
                          <a:solidFill>
                            <a:schemeClr val="tx1"/>
                          </a:solidFill>
                        </a:rPr>
                        <a:t>Budgets and Alerts are configured</a:t>
                      </a:r>
                      <a:br>
                        <a:rPr lang="en-US" sz="1400" noProof="0" dirty="0">
                          <a:solidFill>
                            <a:srgbClr val="000000"/>
                          </a:solidFill>
                        </a:rPr>
                      </a:br>
                      <a:endParaRPr lang="en-US" sz="1400" noProof="0" dirty="0">
                        <a:solidFill>
                          <a:srgbClr val="000000"/>
                        </a:solidFill>
                        <a:cs typeface="Segoe UI"/>
                      </a:endParaRPr>
                    </a:p>
                    <a:p>
                      <a:pPr marL="380365" indent="-380365">
                        <a:spcBef>
                          <a:spcPts val="800"/>
                        </a:spcBef>
                        <a:buFont typeface="Arial" panose="020B0604020202020204" pitchFamily="34" charset="0"/>
                        <a:buChar char="•"/>
                      </a:pPr>
                      <a:r>
                        <a:rPr lang="en-US" sz="1400" noProof="0" dirty="0">
                          <a:solidFill>
                            <a:schemeClr val="tx1"/>
                          </a:solidFill>
                        </a:rPr>
                        <a:t>Tagging being enforced by Azure Policy</a:t>
                      </a:r>
                      <a:br>
                        <a:rPr lang="en-US" sz="1400" noProof="0" dirty="0">
                          <a:solidFill>
                            <a:srgbClr val="000000"/>
                          </a:solidFill>
                        </a:rPr>
                      </a:br>
                      <a:endParaRPr lang="en-US" sz="1400" noProof="0" dirty="0">
                        <a:solidFill>
                          <a:srgbClr val="000000"/>
                        </a:solidFill>
                        <a:cs typeface="Segoe UI"/>
                      </a:endParaRPr>
                    </a:p>
                    <a:p>
                      <a:pPr marL="380365" indent="-380365">
                        <a:spcBef>
                          <a:spcPts val="800"/>
                        </a:spcBef>
                        <a:buFont typeface="Arial" panose="020B0604020202020204" pitchFamily="34" charset="0"/>
                        <a:buChar char="•"/>
                      </a:pPr>
                      <a:r>
                        <a:rPr lang="en-US" sz="1400" noProof="0" dirty="0">
                          <a:solidFill>
                            <a:schemeClr val="tx1"/>
                          </a:solidFill>
                        </a:rPr>
                        <a:t>VM burstable B-series being used when applicable</a:t>
                      </a:r>
                      <a:br>
                        <a:rPr lang="en-US" sz="1400" noProof="0" dirty="0">
                          <a:solidFill>
                            <a:srgbClr val="000000"/>
                          </a:solidFill>
                        </a:rPr>
                      </a:br>
                      <a:endParaRPr lang="en-US" sz="1400" noProof="0" dirty="0">
                        <a:solidFill>
                          <a:srgbClr val="000000"/>
                        </a:solidFill>
                        <a:cs typeface="Segoe UI"/>
                      </a:endParaRPr>
                    </a:p>
                    <a:p>
                      <a:pPr marL="380365" indent="-380365">
                        <a:lnSpc>
                          <a:spcPct val="100000"/>
                        </a:lnSpc>
                        <a:spcBef>
                          <a:spcPts val="800"/>
                        </a:spcBef>
                        <a:buFont typeface="Arial" panose="020B0604020202020204" pitchFamily="34" charset="0"/>
                        <a:buChar char="•"/>
                      </a:pPr>
                      <a:r>
                        <a:rPr lang="en-US" sz="1400" noProof="0" dirty="0">
                          <a:solidFill>
                            <a:schemeClr val="tx1"/>
                          </a:solidFill>
                        </a:rPr>
                        <a:t>VM snoozing implemented for test/dev VMs</a:t>
                      </a:r>
                    </a:p>
                    <a:p>
                      <a:pPr marL="380365" indent="-380365">
                        <a:lnSpc>
                          <a:spcPct val="100000"/>
                        </a:lnSpc>
                        <a:spcBef>
                          <a:spcPts val="800"/>
                        </a:spcBef>
                        <a:buFont typeface="Arial" panose="020B0604020202020204" pitchFamily="34" charset="0"/>
                        <a:buChar char="•"/>
                      </a:pPr>
                      <a:endParaRPr lang="en-US" sz="1400" noProof="0" dirty="0">
                        <a:solidFill>
                          <a:schemeClr val="tx1"/>
                        </a:solidFill>
                        <a:cs typeface="Segoe UI"/>
                      </a:endParaRPr>
                    </a:p>
                    <a:p>
                      <a:pPr marL="380365" indent="-380365">
                        <a:lnSpc>
                          <a:spcPct val="100000"/>
                        </a:lnSpc>
                        <a:spcBef>
                          <a:spcPts val="800"/>
                        </a:spcBef>
                        <a:buFont typeface="Arial" panose="020B0604020202020204" pitchFamily="34" charset="0"/>
                        <a:buChar char="•"/>
                      </a:pPr>
                      <a:r>
                        <a:rPr lang="en-US" sz="1400" noProof="0" dirty="0">
                          <a:solidFill>
                            <a:schemeClr val="tx1"/>
                          </a:solidFill>
                          <a:cs typeface="Segoe UI"/>
                        </a:rPr>
                        <a:t>Policy implemented to audit orphaned Managed Disks</a:t>
                      </a:r>
                    </a:p>
                    <a:p>
                      <a:pPr marL="380365" lvl="0" indent="-380365">
                        <a:lnSpc>
                          <a:spcPct val="100000"/>
                        </a:lnSpc>
                        <a:spcBef>
                          <a:spcPts val="800"/>
                        </a:spcBef>
                        <a:buFont typeface="Arial" panose="020B0604020202020204" pitchFamily="34" charset="0"/>
                        <a:buChar char="•"/>
                      </a:pPr>
                      <a:endParaRPr lang="en-US" sz="1400" noProof="0" dirty="0">
                        <a:solidFill>
                          <a:schemeClr val="tx1"/>
                        </a:solidFill>
                        <a:cs typeface="Segoe UI"/>
                      </a:endParaRPr>
                    </a:p>
                    <a:p>
                      <a:pPr marL="380365" lvl="0" indent="-380365">
                        <a:lnSpc>
                          <a:spcPct val="100000"/>
                        </a:lnSpc>
                        <a:spcBef>
                          <a:spcPts val="800"/>
                        </a:spcBef>
                        <a:buFont typeface="Arial" panose="020B0604020202020204" pitchFamily="34" charset="0"/>
                        <a:buChar char="•"/>
                      </a:pPr>
                      <a:endParaRPr lang="en-US" sz="1400" noProof="0" dirty="0">
                        <a:solidFill>
                          <a:schemeClr val="tx1"/>
                        </a:solidFill>
                        <a:cs typeface="Segoe UI"/>
                      </a:endParaRPr>
                    </a:p>
                  </a:txBody>
                  <a:tcPr marL="182880" marT="91440" marB="91440">
                    <a:lnL w="12700" cmpd="sng">
                      <a:noFill/>
                    </a:lnL>
                    <a:lnR w="6350" cap="flat" cmpd="sng" algn="ctr">
                      <a:solidFill>
                        <a:schemeClr val="bg1">
                          <a:lumMod val="7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2051183"/>
                  </a:ext>
                </a:extLst>
              </a:tr>
            </a:tbl>
          </a:graphicData>
        </a:graphic>
      </p:graphicFrame>
      <p:sp>
        <p:nvSpPr>
          <p:cNvPr id="5" name="Footer Placeholder 4">
            <a:extLst>
              <a:ext uri="{FF2B5EF4-FFF2-40B4-BE49-F238E27FC236}">
                <a16:creationId xmlns:a16="http://schemas.microsoft.com/office/drawing/2014/main" id="{87550D36-0BC5-4215-BC00-1FA766D0D684}"/>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B596CBDE-3010-4FFC-8ECC-537A0A6CB7B8}"/>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3" name="Straight Connector 2">
            <a:extLst>
              <a:ext uri="{FF2B5EF4-FFF2-40B4-BE49-F238E27FC236}">
                <a16:creationId xmlns:a16="http://schemas.microsoft.com/office/drawing/2014/main" id="{9CD714F1-F16F-4D3F-A060-9ADA15D4A43C}"/>
              </a:ext>
              <a:ext uri="{C183D7F6-B498-43B3-948B-1728B52AA6E4}">
                <adec:decorative xmlns:adec="http://schemas.microsoft.com/office/drawing/2017/decorative" val="1"/>
              </a:ext>
            </a:extLst>
          </p:cNvPr>
          <p:cNvCxnSpPr>
            <a:cxnSpLocks/>
          </p:cNvCxnSpPr>
          <p:nvPr/>
        </p:nvCxnSpPr>
        <p:spPr>
          <a:xfrm>
            <a:off x="11817678" y="5822436"/>
            <a:ext cx="0" cy="436128"/>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5237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67FDE-4F90-9F1D-2A11-66DBFB21DB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A7B599-3549-EA81-1D06-EA70A3B5E9A6}"/>
              </a:ext>
            </a:extLst>
          </p:cNvPr>
          <p:cNvSpPr>
            <a:spLocks noGrp="1"/>
          </p:cNvSpPr>
          <p:nvPr>
            <p:ph type="title"/>
          </p:nvPr>
        </p:nvSpPr>
        <p:spPr/>
        <p:txBody>
          <a:bodyPr/>
          <a:lstStyle/>
          <a:p>
            <a:r>
              <a:rPr lang="en-US" noProof="0" dirty="0"/>
              <a:t>Recommendations</a:t>
            </a:r>
          </a:p>
        </p:txBody>
      </p:sp>
      <p:sp>
        <p:nvSpPr>
          <p:cNvPr id="6" name="Footer Placeholder 5">
            <a:extLst>
              <a:ext uri="{FF2B5EF4-FFF2-40B4-BE49-F238E27FC236}">
                <a16:creationId xmlns:a16="http://schemas.microsoft.com/office/drawing/2014/main" id="{89EB92F6-B85B-FBE5-BA03-D8B93398C21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sp>
        <p:nvSpPr>
          <p:cNvPr id="7" name="Slide Number Placeholder 6">
            <a:extLst>
              <a:ext uri="{FF2B5EF4-FFF2-40B4-BE49-F238E27FC236}">
                <a16:creationId xmlns:a16="http://schemas.microsoft.com/office/drawing/2014/main" id="{E76D3B3A-F1CA-9206-B588-D80503F89E7B}"/>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3519279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04222D8C-BA5E-45D5-8320-79A60C540794}"/>
              </a:ext>
            </a:extLst>
          </p:cNvPr>
          <p:cNvSpPr txBox="1">
            <a:spLocks/>
          </p:cNvSpPr>
          <p:nvPr/>
        </p:nvSpPr>
        <p:spPr>
          <a:xfrm>
            <a:off x="218663" y="191199"/>
            <a:ext cx="11015651" cy="553998"/>
          </a:xfrm>
          <a:prstGeom prst="rect">
            <a:avLst/>
          </a:prstGeom>
        </p:spPr>
        <p:txBody>
          <a:bodyPr vert="horz" wrap="square" lIns="146304" tIns="91440" rIns="146304" bIns="91440" rtlCol="0" anchor="t">
            <a:noAutofit/>
          </a:bodyPr>
          <a:lstStyle>
            <a:lvl1pPr algn="l" defTabSz="913422" rtl="0" fontAlgn="base">
              <a:lnSpc>
                <a:spcPct val="90000"/>
              </a:lnSpc>
              <a:spcBef>
                <a:spcPct val="0"/>
              </a:spcBef>
              <a:spcAft>
                <a:spcPct val="0"/>
              </a:spcAft>
              <a:defRPr lang="en-US" sz="4800" kern="1200" spc="-100">
                <a:ln w="3175">
                  <a:noFill/>
                </a:ln>
                <a:solidFill>
                  <a:schemeClr val="tx2"/>
                </a:solidFill>
                <a:latin typeface="+mj-lt"/>
                <a:ea typeface="ＭＳ Ｐゴシック" charset="0"/>
                <a:cs typeface="Segoe UI" pitchFamily="34" charset="0"/>
              </a:defRPr>
            </a:lvl1pPr>
            <a:lvl2pPr algn="l" defTabSz="913422" rtl="0" fontAlgn="base">
              <a:lnSpc>
                <a:spcPct val="90000"/>
              </a:lnSpc>
              <a:spcBef>
                <a:spcPct val="0"/>
              </a:spcBef>
              <a:spcAft>
                <a:spcPct val="0"/>
              </a:spcAft>
              <a:defRPr sz="5295">
                <a:solidFill>
                  <a:schemeClr val="tx1"/>
                </a:solidFill>
                <a:latin typeface="Segoe UI Light" charset="0"/>
                <a:ea typeface="ＭＳ Ｐゴシック" charset="0"/>
              </a:defRPr>
            </a:lvl2pPr>
            <a:lvl3pPr algn="l" defTabSz="913422" rtl="0" fontAlgn="base">
              <a:lnSpc>
                <a:spcPct val="90000"/>
              </a:lnSpc>
              <a:spcBef>
                <a:spcPct val="0"/>
              </a:spcBef>
              <a:spcAft>
                <a:spcPct val="0"/>
              </a:spcAft>
              <a:defRPr sz="5295">
                <a:solidFill>
                  <a:schemeClr val="tx1"/>
                </a:solidFill>
                <a:latin typeface="Segoe UI Light" charset="0"/>
                <a:ea typeface="ＭＳ Ｐゴシック" charset="0"/>
              </a:defRPr>
            </a:lvl3pPr>
            <a:lvl4pPr algn="l" defTabSz="913422" rtl="0" fontAlgn="base">
              <a:lnSpc>
                <a:spcPct val="90000"/>
              </a:lnSpc>
              <a:spcBef>
                <a:spcPct val="0"/>
              </a:spcBef>
              <a:spcAft>
                <a:spcPct val="0"/>
              </a:spcAft>
              <a:defRPr sz="5295">
                <a:solidFill>
                  <a:schemeClr val="tx1"/>
                </a:solidFill>
                <a:latin typeface="Segoe UI Light" charset="0"/>
                <a:ea typeface="ＭＳ Ｐゴシック" charset="0"/>
              </a:defRPr>
            </a:lvl4pPr>
            <a:lvl5pPr algn="l" defTabSz="913422" rtl="0" fontAlgn="base">
              <a:lnSpc>
                <a:spcPct val="90000"/>
              </a:lnSpc>
              <a:spcBef>
                <a:spcPct val="0"/>
              </a:spcBef>
              <a:spcAft>
                <a:spcPct val="0"/>
              </a:spcAft>
              <a:defRPr sz="5295">
                <a:solidFill>
                  <a:schemeClr val="tx1"/>
                </a:solidFill>
                <a:latin typeface="Segoe UI Light" charset="0"/>
                <a:ea typeface="ＭＳ Ｐゴシック" charset="0"/>
              </a:defRPr>
            </a:lvl5pPr>
            <a:lvl6pPr marL="448153" algn="l" defTabSz="913422" rtl="0" fontAlgn="base">
              <a:lnSpc>
                <a:spcPct val="90000"/>
              </a:lnSpc>
              <a:spcBef>
                <a:spcPct val="0"/>
              </a:spcBef>
              <a:spcAft>
                <a:spcPct val="0"/>
              </a:spcAft>
              <a:defRPr sz="5295">
                <a:solidFill>
                  <a:schemeClr val="tx1"/>
                </a:solidFill>
                <a:latin typeface="Segoe UI Light" charset="0"/>
                <a:ea typeface="ＭＳ Ｐゴシック" charset="0"/>
              </a:defRPr>
            </a:lvl6pPr>
            <a:lvl7pPr marL="896306" algn="l" defTabSz="913422" rtl="0" fontAlgn="base">
              <a:lnSpc>
                <a:spcPct val="90000"/>
              </a:lnSpc>
              <a:spcBef>
                <a:spcPct val="0"/>
              </a:spcBef>
              <a:spcAft>
                <a:spcPct val="0"/>
              </a:spcAft>
              <a:defRPr sz="5295">
                <a:solidFill>
                  <a:schemeClr val="tx1"/>
                </a:solidFill>
                <a:latin typeface="Segoe UI Light" charset="0"/>
                <a:ea typeface="ＭＳ Ｐゴシック" charset="0"/>
              </a:defRPr>
            </a:lvl7pPr>
            <a:lvl8pPr marL="1344457" algn="l" defTabSz="913422" rtl="0" fontAlgn="base">
              <a:lnSpc>
                <a:spcPct val="90000"/>
              </a:lnSpc>
              <a:spcBef>
                <a:spcPct val="0"/>
              </a:spcBef>
              <a:spcAft>
                <a:spcPct val="0"/>
              </a:spcAft>
              <a:defRPr sz="5295">
                <a:solidFill>
                  <a:schemeClr val="tx1"/>
                </a:solidFill>
                <a:latin typeface="Segoe UI Light" charset="0"/>
                <a:ea typeface="ＭＳ Ｐゴシック" charset="0"/>
              </a:defRPr>
            </a:lvl8pPr>
            <a:lvl9pPr marL="1792611" algn="l" defTabSz="913422" rtl="0" fontAlgn="base">
              <a:lnSpc>
                <a:spcPct val="90000"/>
              </a:lnSpc>
              <a:spcBef>
                <a:spcPct val="0"/>
              </a:spcBef>
              <a:spcAft>
                <a:spcPct val="0"/>
              </a:spcAft>
              <a:defRPr sz="5295">
                <a:solidFill>
                  <a:schemeClr val="tx1"/>
                </a:solidFill>
                <a:latin typeface="Segoe UI Light" charset="0"/>
                <a:ea typeface="ＭＳ Ｐゴシック" charset="0"/>
              </a:defRPr>
            </a:lvl9pPr>
          </a:lstStyle>
          <a:p>
            <a:pPr marL="0" marR="0" lvl="0" indent="0" algn="l" defTabSz="932742" rtl="0" eaLnBrk="1" fontAlgn="base" latinLnBrk="0" hangingPunct="1">
              <a:lnSpc>
                <a:spcPct val="110000"/>
              </a:lnSpc>
              <a:spcBef>
                <a:spcPct val="0"/>
              </a:spcBef>
              <a:spcAft>
                <a:spcPct val="0"/>
              </a:spcAft>
              <a:buClrTx/>
              <a:buSzTx/>
              <a:buFontTx/>
              <a:buNone/>
              <a:tabLst/>
              <a:defRPr/>
            </a:pPr>
            <a:r>
              <a:rPr kumimoji="0" lang="en-US" sz="3600" b="0" i="0" u="none" strike="noStrike" kern="1200" cap="none" spc="0" normalizeH="0" baseline="0" noProof="0" dirty="0">
                <a:ln w="3175">
                  <a:noFill/>
                </a:ln>
                <a:solidFill>
                  <a:srgbClr val="243A5E"/>
                </a:solidFill>
                <a:effectLst/>
                <a:uLnTx/>
                <a:uFillTx/>
                <a:latin typeface="Segoe UI Semibold"/>
                <a:ea typeface="ＭＳ Ｐゴシック" charset="0"/>
                <a:cs typeface="Segoe UI" pitchFamily="34" charset="0"/>
              </a:rPr>
              <a:t>Summary of Recommendations of scope delivery</a:t>
            </a:r>
          </a:p>
        </p:txBody>
      </p:sp>
      <p:graphicFrame>
        <p:nvGraphicFramePr>
          <p:cNvPr id="2" name="Table 1">
            <a:extLst>
              <a:ext uri="{FF2B5EF4-FFF2-40B4-BE49-F238E27FC236}">
                <a16:creationId xmlns:a16="http://schemas.microsoft.com/office/drawing/2014/main" id="{6FFB071D-1DC1-420F-BD88-CC866563800C}"/>
              </a:ext>
            </a:extLst>
          </p:cNvPr>
          <p:cNvGraphicFramePr>
            <a:graphicFrameLocks noGrp="1"/>
          </p:cNvGraphicFramePr>
          <p:nvPr>
            <p:extLst>
              <p:ext uri="{D42A27DB-BD31-4B8C-83A1-F6EECF244321}">
                <p14:modId xmlns:p14="http://schemas.microsoft.com/office/powerpoint/2010/main" val="3111789798"/>
              </p:ext>
            </p:extLst>
          </p:nvPr>
        </p:nvGraphicFramePr>
        <p:xfrm>
          <a:off x="533572" y="1038948"/>
          <a:ext cx="11571075" cy="5545456"/>
        </p:xfrm>
        <a:graphic>
          <a:graphicData uri="http://schemas.openxmlformats.org/drawingml/2006/table">
            <a:tbl>
              <a:tblPr firstRow="1" bandRow="1">
                <a:tableStyleId>{21E4AEA4-8DFA-4A89-87EB-49C32662AFE0}</a:tableStyleId>
              </a:tblPr>
              <a:tblGrid>
                <a:gridCol w="3289617">
                  <a:extLst>
                    <a:ext uri="{9D8B030D-6E8A-4147-A177-3AD203B41FA5}">
                      <a16:colId xmlns:a16="http://schemas.microsoft.com/office/drawing/2014/main" val="4238435816"/>
                    </a:ext>
                  </a:extLst>
                </a:gridCol>
                <a:gridCol w="2760486">
                  <a:extLst>
                    <a:ext uri="{9D8B030D-6E8A-4147-A177-3AD203B41FA5}">
                      <a16:colId xmlns:a16="http://schemas.microsoft.com/office/drawing/2014/main" val="3513346794"/>
                    </a:ext>
                  </a:extLst>
                </a:gridCol>
                <a:gridCol w="2760486">
                  <a:extLst>
                    <a:ext uri="{9D8B030D-6E8A-4147-A177-3AD203B41FA5}">
                      <a16:colId xmlns:a16="http://schemas.microsoft.com/office/drawing/2014/main" val="840553643"/>
                    </a:ext>
                  </a:extLst>
                </a:gridCol>
                <a:gridCol w="2760486">
                  <a:extLst>
                    <a:ext uri="{9D8B030D-6E8A-4147-A177-3AD203B41FA5}">
                      <a16:colId xmlns:a16="http://schemas.microsoft.com/office/drawing/2014/main" val="2724152204"/>
                    </a:ext>
                  </a:extLst>
                </a:gridCol>
              </a:tblGrid>
              <a:tr h="321366">
                <a:tc>
                  <a:txBody>
                    <a:bodyPr/>
                    <a:lstStyle/>
                    <a:p>
                      <a:pPr algn="ctr"/>
                      <a:r>
                        <a:rPr lang="en-US" sz="900" b="0" noProof="0" dirty="0">
                          <a:latin typeface="+mn-lt"/>
                        </a:rPr>
                        <a:t>Type</a:t>
                      </a:r>
                    </a:p>
                  </a:txBody>
                  <a:tcPr anchor="ctr"/>
                </a:tc>
                <a:tc>
                  <a:txBody>
                    <a:bodyPr/>
                    <a:lstStyle/>
                    <a:p>
                      <a:pPr algn="ctr"/>
                      <a:r>
                        <a:rPr lang="en-US" sz="900" b="0" kern="1200" noProof="0" dirty="0">
                          <a:solidFill>
                            <a:schemeClr val="lt1"/>
                          </a:solidFill>
                          <a:latin typeface="+mn-lt"/>
                        </a:rPr>
                        <a:t>Finding</a:t>
                      </a:r>
                      <a:endParaRPr lang="en-US" sz="900" b="0" kern="1200" noProof="0" dirty="0">
                        <a:solidFill>
                          <a:schemeClr val="lt1"/>
                        </a:solidFill>
                        <a:latin typeface="+mn-lt"/>
                        <a:ea typeface="+mn-ea"/>
                        <a:cs typeface="+mn-cs"/>
                      </a:endParaRPr>
                    </a:p>
                  </a:txBody>
                  <a:tcPr anchor="ctr"/>
                </a:tc>
                <a:tc>
                  <a:txBody>
                    <a:bodyPr/>
                    <a:lstStyle/>
                    <a:p>
                      <a:pPr algn="ctr"/>
                      <a:r>
                        <a:rPr lang="en-US" sz="900" b="0" kern="1200" noProof="0" dirty="0">
                          <a:solidFill>
                            <a:schemeClr val="lt1"/>
                          </a:solidFill>
                          <a:latin typeface="+mn-lt"/>
                          <a:ea typeface="+mn-ea"/>
                          <a:cs typeface="+mn-cs"/>
                        </a:rPr>
                        <a:t>Potential Yearly Savings**</a:t>
                      </a:r>
                    </a:p>
                  </a:txBody>
                  <a:tcPr anchor="ctr"/>
                </a:tc>
                <a:tc>
                  <a:txBody>
                    <a:bodyPr/>
                    <a:lstStyle/>
                    <a:p>
                      <a:pPr algn="ctr"/>
                      <a:r>
                        <a:rPr lang="en-US" sz="900" b="0" kern="1200" noProof="0" dirty="0">
                          <a:solidFill>
                            <a:schemeClr val="lt1"/>
                          </a:solidFill>
                          <a:latin typeface="+mn-lt"/>
                          <a:ea typeface="+mn-ea"/>
                          <a:cs typeface="+mn-cs"/>
                        </a:rPr>
                        <a:t>Details</a:t>
                      </a:r>
                    </a:p>
                  </a:txBody>
                  <a:tcPr anchor="ctr"/>
                </a:tc>
                <a:extLst>
                  <a:ext uri="{0D108BD9-81ED-4DB2-BD59-A6C34878D82A}">
                    <a16:rowId xmlns:a16="http://schemas.microsoft.com/office/drawing/2014/main" val="3750940393"/>
                  </a:ext>
                </a:extLst>
              </a:tr>
              <a:tr h="519500">
                <a:tc>
                  <a:txBody>
                    <a:bodyPr/>
                    <a:lstStyle/>
                    <a:p>
                      <a:pPr algn="ctr"/>
                      <a:endParaRPr lang="en-US" sz="900" noProof="0" dirty="0">
                        <a:solidFill>
                          <a:schemeClr val="bg1">
                            <a:lumMod val="10000"/>
                          </a:schemeClr>
                        </a:solidFill>
                        <a:latin typeface="+mn-lt"/>
                      </a:endParaRPr>
                    </a:p>
                    <a:p>
                      <a:pPr algn="ctr"/>
                      <a:r>
                        <a:rPr lang="en-US" sz="900" noProof="0" dirty="0">
                          <a:solidFill>
                            <a:schemeClr val="bg1">
                              <a:lumMod val="10000"/>
                            </a:schemeClr>
                          </a:solidFill>
                          <a:latin typeface="+mn-lt"/>
                        </a:rPr>
                        <a:t>Purchasing a savings plan for compute</a:t>
                      </a:r>
                    </a:p>
                  </a:txBody>
                  <a:tcPr anchor="ctr"/>
                </a:tc>
                <a:tc>
                  <a:txBody>
                    <a:bodyPr/>
                    <a:lstStyle/>
                    <a:p>
                      <a:pPr algn="ctr"/>
                      <a:endParaRPr lang="en-US" sz="900" noProof="0" dirty="0">
                        <a:solidFill>
                          <a:schemeClr val="bg1">
                            <a:lumMod val="10000"/>
                          </a:schemeClr>
                        </a:solidFill>
                        <a:latin typeface="+mn-lt"/>
                      </a:endParaRPr>
                    </a:p>
                  </a:txBody>
                  <a:tcPr anchor="ctr"/>
                </a:tc>
                <a:tc>
                  <a:txBody>
                    <a:bodyPr/>
                    <a:lstStyle/>
                    <a:p>
                      <a:pPr algn="ctr"/>
                      <a:endParaRPr lang="en-US" sz="900" noProof="0" dirty="0">
                        <a:solidFill>
                          <a:schemeClr val="bg1">
                            <a:lumMod val="10000"/>
                          </a:schemeClr>
                        </a:solidFill>
                        <a:latin typeface="+mn-lt"/>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lumMod val="10000"/>
                            </a:srgbClr>
                          </a:solidFill>
                          <a:effectLst/>
                          <a:uLnTx/>
                          <a:uFillTx/>
                          <a:latin typeface="Segoe UI"/>
                          <a:ea typeface="+mn-ea"/>
                          <a:cs typeface="+mn-cs"/>
                        </a:rPr>
                        <a:t>Workload is running 24x7 for 3 years</a:t>
                      </a:r>
                    </a:p>
                  </a:txBody>
                  <a:tcPr anchor="ctr"/>
                </a:tc>
                <a:extLst>
                  <a:ext uri="{0D108BD9-81ED-4DB2-BD59-A6C34878D82A}">
                    <a16:rowId xmlns:a16="http://schemas.microsoft.com/office/drawing/2014/main" val="901268056"/>
                  </a:ext>
                </a:extLst>
              </a:tr>
              <a:tr h="519500">
                <a:tc>
                  <a:txBody>
                    <a:bodyPr/>
                    <a:lstStyle/>
                    <a:p>
                      <a:pPr marL="0" algn="ctr" defTabSz="932742" rtl="0" eaLnBrk="1" latinLnBrk="0" hangingPunct="1"/>
                      <a:endParaRPr lang="en-US" sz="900" kern="1200" noProof="0" dirty="0">
                        <a:solidFill>
                          <a:schemeClr val="bg1">
                            <a:lumMod val="10000"/>
                          </a:schemeClr>
                        </a:solidFill>
                        <a:latin typeface="+mn-lt"/>
                        <a:ea typeface="+mn-ea"/>
                        <a:cs typeface="+mn-cs"/>
                      </a:endParaRPr>
                    </a:p>
                    <a:p>
                      <a:pPr marL="0" algn="ctr" defTabSz="932742" rtl="0" eaLnBrk="1" latinLnBrk="0" hangingPunct="1"/>
                      <a:r>
                        <a:rPr lang="en-US" sz="900" kern="1200" noProof="0" dirty="0">
                          <a:solidFill>
                            <a:schemeClr val="bg1">
                              <a:lumMod val="10000"/>
                            </a:schemeClr>
                          </a:solidFill>
                          <a:latin typeface="+mn-lt"/>
                          <a:ea typeface="+mn-ea"/>
                          <a:cs typeface="+mn-cs"/>
                        </a:rPr>
                        <a:t>Consider App Service reserved instance</a:t>
                      </a:r>
                    </a:p>
                  </a:txBody>
                  <a:tcPr anchor="ctr"/>
                </a:tc>
                <a:tc>
                  <a:txBody>
                    <a:bodyPr/>
                    <a:lstStyle/>
                    <a:p>
                      <a:pPr marL="0" algn="ctr" defTabSz="932742" rtl="0" eaLnBrk="1" latinLnBrk="0" hangingPunct="1"/>
                      <a:endParaRPr lang="en-US" sz="900" kern="1200" noProof="0" dirty="0">
                        <a:solidFill>
                          <a:schemeClr val="bg1">
                            <a:lumMod val="10000"/>
                          </a:schemeClr>
                        </a:solidFill>
                        <a:latin typeface="+mn-lt"/>
                        <a:ea typeface="+mn-ea"/>
                        <a:cs typeface="+mn-cs"/>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kern="1200" noProof="0" dirty="0">
                        <a:solidFill>
                          <a:schemeClr val="bg1">
                            <a:lumMod val="10000"/>
                          </a:schemeClr>
                        </a:solidFill>
                        <a:latin typeface="+mn-lt"/>
                        <a:ea typeface="+mn-ea"/>
                        <a:cs typeface="+mn-cs"/>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lumMod val="10000"/>
                            </a:srgbClr>
                          </a:solidFill>
                          <a:effectLst/>
                          <a:uLnTx/>
                          <a:uFillTx/>
                          <a:latin typeface="Segoe UI"/>
                          <a:ea typeface="+mn-ea"/>
                          <a:cs typeface="+mn-cs"/>
                        </a:rPr>
                        <a:t>Workload is running 24x7 for 3 years</a:t>
                      </a:r>
                    </a:p>
                  </a:txBody>
                  <a:tcPr anchor="ctr"/>
                </a:tc>
                <a:extLst>
                  <a:ext uri="{0D108BD9-81ED-4DB2-BD59-A6C34878D82A}">
                    <a16:rowId xmlns:a16="http://schemas.microsoft.com/office/drawing/2014/main" val="655693793"/>
                  </a:ext>
                </a:extLst>
              </a:tr>
              <a:tr h="519500">
                <a:tc>
                  <a:txBody>
                    <a:bodyPr/>
                    <a:lstStyle/>
                    <a:p>
                      <a:pPr marL="0" algn="ctr" defTabSz="932742" rtl="0" eaLnBrk="1" latinLnBrk="0" hangingPunct="1"/>
                      <a:endParaRPr lang="en-US" sz="900" kern="1200" noProof="0" dirty="0">
                        <a:solidFill>
                          <a:schemeClr val="bg1">
                            <a:lumMod val="10000"/>
                          </a:schemeClr>
                        </a:solidFill>
                        <a:latin typeface="+mn-lt"/>
                        <a:ea typeface="+mn-ea"/>
                        <a:cs typeface="+mn-cs"/>
                      </a:endParaRPr>
                    </a:p>
                    <a:p>
                      <a:pPr marL="0" algn="ctr" defTabSz="932742" rtl="0" eaLnBrk="1" latinLnBrk="0" hangingPunct="1"/>
                      <a:r>
                        <a:rPr lang="en-US" sz="900" kern="1200" noProof="0" dirty="0">
                          <a:solidFill>
                            <a:schemeClr val="bg1">
                              <a:lumMod val="10000"/>
                            </a:schemeClr>
                          </a:solidFill>
                          <a:latin typeface="+mn-lt"/>
                          <a:ea typeface="+mn-ea"/>
                          <a:cs typeface="+mn-cs"/>
                        </a:rPr>
                        <a:t>Consider SQL PaaS DB reserved instance</a:t>
                      </a: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kern="1200" noProof="0" dirty="0">
                        <a:solidFill>
                          <a:schemeClr val="bg1">
                            <a:lumMod val="10000"/>
                          </a:schemeClr>
                        </a:solidFill>
                        <a:latin typeface="+mn-lt"/>
                        <a:ea typeface="+mn-ea"/>
                        <a:cs typeface="+mn-cs"/>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kern="1200" noProof="0" dirty="0">
                        <a:solidFill>
                          <a:schemeClr val="bg1">
                            <a:lumMod val="10000"/>
                          </a:schemeClr>
                        </a:solidFill>
                        <a:latin typeface="+mn-lt"/>
                        <a:ea typeface="+mn-ea"/>
                        <a:cs typeface="+mn-cs"/>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lumMod val="10000"/>
                            </a:srgbClr>
                          </a:solidFill>
                          <a:effectLst/>
                          <a:uLnTx/>
                          <a:uFillTx/>
                          <a:latin typeface="Segoe UI"/>
                          <a:ea typeface="+mn-ea"/>
                          <a:cs typeface="+mn-cs"/>
                        </a:rPr>
                        <a:t>Workload is running 24x7 for 3 years</a:t>
                      </a:r>
                    </a:p>
                  </a:txBody>
                  <a:tcPr anchor="ctr"/>
                </a:tc>
                <a:extLst>
                  <a:ext uri="{0D108BD9-81ED-4DB2-BD59-A6C34878D82A}">
                    <a16:rowId xmlns:a16="http://schemas.microsoft.com/office/drawing/2014/main" val="2348609271"/>
                  </a:ext>
                </a:extLst>
              </a:tr>
              <a:tr h="519500">
                <a:tc>
                  <a:txBody>
                    <a:bodyPr/>
                    <a:lstStyle/>
                    <a:p>
                      <a:pPr marL="0" algn="ctr" defTabSz="932742" rtl="0" eaLnBrk="1" latinLnBrk="0" hangingPunct="1"/>
                      <a:br>
                        <a:rPr lang="en-US" sz="900" noProof="0" dirty="0"/>
                      </a:br>
                      <a:r>
                        <a:rPr lang="en-US" sz="900" kern="1200" noProof="0" dirty="0">
                          <a:solidFill>
                            <a:schemeClr val="bg1">
                              <a:lumMod val="10000"/>
                            </a:schemeClr>
                          </a:solidFill>
                          <a:latin typeface="+mn-lt"/>
                          <a:ea typeface="+mn-ea"/>
                          <a:cs typeface="+mn-cs"/>
                        </a:rPr>
                        <a:t>Consider Database for PostgreSQL reserved instance </a:t>
                      </a: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kern="1200" noProof="0" dirty="0">
                        <a:solidFill>
                          <a:schemeClr val="bg1">
                            <a:lumMod val="10000"/>
                          </a:schemeClr>
                        </a:solidFill>
                        <a:latin typeface="+mn-lt"/>
                        <a:ea typeface="+mn-ea"/>
                        <a:cs typeface="+mn-cs"/>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kern="1200" noProof="0" dirty="0">
                        <a:solidFill>
                          <a:schemeClr val="bg1">
                            <a:lumMod val="10000"/>
                          </a:schemeClr>
                        </a:solidFill>
                        <a:latin typeface="+mn-lt"/>
                        <a:ea typeface="+mn-ea"/>
                        <a:cs typeface="+mn-cs"/>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kern="1200" noProof="0" dirty="0">
                          <a:solidFill>
                            <a:schemeClr val="bg1">
                              <a:lumMod val="10000"/>
                            </a:schemeClr>
                          </a:solidFill>
                          <a:latin typeface="+mn-lt"/>
                          <a:ea typeface="+mn-ea"/>
                          <a:cs typeface="+mn-cs"/>
                        </a:rPr>
                        <a:t>Workload is running 24x7 for 3 years</a:t>
                      </a:r>
                    </a:p>
                  </a:txBody>
                  <a:tcPr anchor="ctr"/>
                </a:tc>
                <a:extLst>
                  <a:ext uri="{0D108BD9-81ED-4DB2-BD59-A6C34878D82A}">
                    <a16:rowId xmlns:a16="http://schemas.microsoft.com/office/drawing/2014/main" val="2682766761"/>
                  </a:ext>
                </a:extLst>
              </a:tr>
              <a:tr h="519500">
                <a:tc>
                  <a:txBody>
                    <a:bodyPr/>
                    <a:lstStyle/>
                    <a:p>
                      <a:pPr marL="0" algn="ctr" defTabSz="932742" rtl="0" eaLnBrk="1" latinLnBrk="0" hangingPunct="1"/>
                      <a:endParaRPr lang="en-US" sz="900" kern="1200" noProof="0" dirty="0">
                        <a:solidFill>
                          <a:schemeClr val="bg1">
                            <a:lumMod val="10000"/>
                          </a:schemeClr>
                        </a:solidFill>
                        <a:latin typeface="+mn-lt"/>
                        <a:ea typeface="+mn-ea"/>
                        <a:cs typeface="+mn-cs"/>
                      </a:endParaRPr>
                    </a:p>
                    <a:p>
                      <a:pPr marL="0" algn="ctr" defTabSz="932742" rtl="0" eaLnBrk="1" latinLnBrk="0" hangingPunct="1"/>
                      <a:r>
                        <a:rPr lang="en-US" sz="900" kern="1200" noProof="0" dirty="0">
                          <a:solidFill>
                            <a:schemeClr val="bg1">
                              <a:lumMod val="10000"/>
                            </a:schemeClr>
                          </a:solidFill>
                          <a:latin typeface="+mn-lt"/>
                          <a:ea typeface="+mn-ea"/>
                          <a:cs typeface="+mn-cs"/>
                        </a:rPr>
                        <a:t>Right-size or shutdown underutilized virtual machines</a:t>
                      </a:r>
                    </a:p>
                  </a:txBody>
                  <a:tcPr anchor="ctr"/>
                </a:tc>
                <a:tc>
                  <a:txBody>
                    <a:bodyPr/>
                    <a:lstStyle/>
                    <a:p>
                      <a:pPr marL="0" algn="ctr" defTabSz="932742" rtl="0" eaLnBrk="1" latinLnBrk="0" hangingPunct="1"/>
                      <a:endParaRPr lang="en-US" sz="900" kern="1200" noProof="0" dirty="0">
                        <a:solidFill>
                          <a:schemeClr val="bg1">
                            <a:lumMod val="10000"/>
                          </a:schemeClr>
                        </a:solidFill>
                        <a:latin typeface="+mn-lt"/>
                        <a:ea typeface="+mn-ea"/>
                        <a:cs typeface="+mn-cs"/>
                      </a:endParaRPr>
                    </a:p>
                  </a:txBody>
                  <a:tcPr anchor="ctr"/>
                </a:tc>
                <a:tc>
                  <a:txBody>
                    <a:bodyPr/>
                    <a:lstStyle/>
                    <a:p>
                      <a:pPr marL="0" algn="ctr" defTabSz="932742" rtl="0" eaLnBrk="1" latinLnBrk="0" hangingPunct="1"/>
                      <a:endParaRPr lang="en-US" sz="900" kern="1200" noProof="0" dirty="0">
                        <a:solidFill>
                          <a:schemeClr val="bg1">
                            <a:lumMod val="10000"/>
                          </a:schemeClr>
                        </a:solidFill>
                        <a:latin typeface="+mn-lt"/>
                        <a:ea typeface="+mn-ea"/>
                        <a:cs typeface="+mn-cs"/>
                      </a:endParaRPr>
                    </a:p>
                  </a:txBody>
                  <a:tcPr anchor="ctr"/>
                </a:tc>
                <a:tc>
                  <a:txBody>
                    <a:bodyPr/>
                    <a:lstStyle/>
                    <a:p>
                      <a:pPr algn="ctr"/>
                      <a:endParaRPr lang="en-US" sz="900" kern="1200" noProof="0" dirty="0">
                        <a:solidFill>
                          <a:schemeClr val="bg1">
                            <a:lumMod val="10000"/>
                          </a:schemeClr>
                        </a:solidFill>
                        <a:latin typeface="+mn-lt"/>
                        <a:ea typeface="+mn-ea"/>
                        <a:cs typeface="+mn-cs"/>
                      </a:endParaRPr>
                    </a:p>
                  </a:txBody>
                  <a:tcPr anchor="ctr"/>
                </a:tc>
                <a:extLst>
                  <a:ext uri="{0D108BD9-81ED-4DB2-BD59-A6C34878D82A}">
                    <a16:rowId xmlns:a16="http://schemas.microsoft.com/office/drawing/2014/main" val="3718499676"/>
                  </a:ext>
                </a:extLst>
              </a:tr>
              <a:tr h="519500">
                <a:tc>
                  <a:txBody>
                    <a:bodyPr/>
                    <a:lstStyle/>
                    <a:p>
                      <a:pPr algn="ctr"/>
                      <a:r>
                        <a:rPr lang="en-US" sz="900" noProof="0" dirty="0">
                          <a:solidFill>
                            <a:schemeClr val="bg1">
                              <a:lumMod val="10000"/>
                            </a:schemeClr>
                          </a:solidFill>
                          <a:latin typeface="+mn-lt"/>
                        </a:rPr>
                        <a:t>Upgrade </a:t>
                      </a:r>
                      <a:r>
                        <a:rPr lang="en-US" sz="900" kern="1200" noProof="0" dirty="0">
                          <a:solidFill>
                            <a:schemeClr val="tx1"/>
                          </a:solidFill>
                          <a:latin typeface="+mn-lt"/>
                          <a:ea typeface="+mn-ea"/>
                          <a:cs typeface="Segoe UI" panose="020B0502040204020203" pitchFamily="34" charset="0"/>
                        </a:rPr>
                        <a:t>Pv2 to PV3</a:t>
                      </a:r>
                      <a:endParaRPr lang="en-US" sz="900" noProof="0" dirty="0">
                        <a:solidFill>
                          <a:schemeClr val="bg1">
                            <a:lumMod val="10000"/>
                          </a:schemeClr>
                        </a:solidFill>
                        <a:latin typeface="+mn-lt"/>
                      </a:endParaRPr>
                    </a:p>
                  </a:txBody>
                  <a:tcPr anchor="ctr"/>
                </a:tc>
                <a:tc>
                  <a:txBody>
                    <a:bodyPr/>
                    <a:lstStyle/>
                    <a:p>
                      <a:pPr algn="ctr"/>
                      <a:endParaRPr lang="en-US" sz="900" noProof="0" dirty="0">
                        <a:solidFill>
                          <a:schemeClr val="bg1">
                            <a:lumMod val="10000"/>
                          </a:schemeClr>
                        </a:solidFill>
                        <a:latin typeface="+mn-lt"/>
                      </a:endParaRPr>
                    </a:p>
                  </a:txBody>
                  <a:tcPr anchor="ctr"/>
                </a:tc>
                <a:tc>
                  <a:txBody>
                    <a:bodyPr/>
                    <a:lstStyle/>
                    <a:p>
                      <a:pPr algn="ctr"/>
                      <a:endParaRPr lang="en-US" sz="900" noProof="0" dirty="0">
                        <a:solidFill>
                          <a:schemeClr val="bg1">
                            <a:lumMod val="10000"/>
                          </a:schemeClr>
                        </a:solidFill>
                        <a:latin typeface="+mn-lt"/>
                      </a:endParaRPr>
                    </a:p>
                  </a:txBody>
                  <a:tcPr anchor="ctr"/>
                </a:tc>
                <a:tc>
                  <a:txBody>
                    <a:bodyPr/>
                    <a:lstStyle/>
                    <a:p>
                      <a:pPr marL="0" marR="0" lvl="0" indent="0" algn="ctr" defTabSz="914284" rtl="0" eaLnBrk="1" fontAlgn="auto" latinLnBrk="0" hangingPunct="1">
                        <a:lnSpc>
                          <a:spcPct val="100000"/>
                        </a:lnSpc>
                        <a:spcBef>
                          <a:spcPts val="0"/>
                        </a:spcBef>
                        <a:spcAft>
                          <a:spcPts val="0"/>
                        </a:spcAft>
                        <a:buClrTx/>
                        <a:buSzTx/>
                        <a:buFontTx/>
                        <a:buNone/>
                        <a:tabLst/>
                        <a:defRPr/>
                      </a:pPr>
                      <a:endParaRPr lang="en-US" sz="900" kern="1200" noProof="0" dirty="0">
                        <a:solidFill>
                          <a:schemeClr val="bg1">
                            <a:lumMod val="10000"/>
                          </a:schemeClr>
                        </a:solidFill>
                        <a:latin typeface="+mn-lt"/>
                        <a:ea typeface="+mn-ea"/>
                        <a:cs typeface="+mn-cs"/>
                      </a:endParaRPr>
                    </a:p>
                  </a:txBody>
                  <a:tcPr anchor="ctr"/>
                </a:tc>
                <a:extLst>
                  <a:ext uri="{0D108BD9-81ED-4DB2-BD59-A6C34878D82A}">
                    <a16:rowId xmlns:a16="http://schemas.microsoft.com/office/drawing/2014/main" val="515064953"/>
                  </a:ext>
                </a:extLst>
              </a:tr>
              <a:tr h="519500">
                <a:tc>
                  <a:txBody>
                    <a:bodyPr/>
                    <a:lstStyle/>
                    <a:p>
                      <a:pPr algn="ctr"/>
                      <a:r>
                        <a:rPr lang="en-US" sz="900" noProof="0" dirty="0">
                          <a:solidFill>
                            <a:schemeClr val="bg1">
                              <a:lumMod val="10000"/>
                            </a:schemeClr>
                          </a:solidFill>
                          <a:latin typeface="+mn-lt"/>
                        </a:rPr>
                        <a:t>Unattached Disks (managed)/ Disk Snapshots with + 30 Days</a:t>
                      </a:r>
                    </a:p>
                  </a:txBody>
                  <a:tcPr anchor="ctr"/>
                </a:tc>
                <a:tc>
                  <a:txBody>
                    <a:bodyPr/>
                    <a:lstStyle/>
                    <a:p>
                      <a:pPr algn="ctr"/>
                      <a:endParaRPr lang="en-US" sz="900" noProof="0" dirty="0">
                        <a:solidFill>
                          <a:schemeClr val="bg1">
                            <a:lumMod val="10000"/>
                          </a:schemeClr>
                        </a:solidFill>
                        <a:latin typeface="+mn-lt"/>
                      </a:endParaRPr>
                    </a:p>
                  </a:txBody>
                  <a:tcPr anchor="ctr"/>
                </a:tc>
                <a:tc>
                  <a:txBody>
                    <a:bodyPr/>
                    <a:lstStyle/>
                    <a:p>
                      <a:pPr algn="ctr"/>
                      <a:endParaRPr lang="en-US" sz="900" noProof="0" dirty="0">
                        <a:solidFill>
                          <a:schemeClr val="bg1">
                            <a:lumMod val="10000"/>
                          </a:schemeClr>
                        </a:solidFill>
                        <a:latin typeface="+mn-lt"/>
                      </a:endParaRPr>
                    </a:p>
                  </a:txBody>
                  <a:tcPr anchor="ctr"/>
                </a:tc>
                <a:tc>
                  <a:txBody>
                    <a:bodyPr/>
                    <a:lstStyle/>
                    <a:p>
                      <a:pPr marL="0" marR="0" lvl="0" indent="0" algn="ctr" defTabSz="914284" rtl="0" eaLnBrk="1" fontAlgn="auto" latinLnBrk="0" hangingPunct="1">
                        <a:lnSpc>
                          <a:spcPct val="100000"/>
                        </a:lnSpc>
                        <a:spcBef>
                          <a:spcPts val="0"/>
                        </a:spcBef>
                        <a:spcAft>
                          <a:spcPts val="0"/>
                        </a:spcAft>
                        <a:buClrTx/>
                        <a:buSzTx/>
                        <a:buFontTx/>
                        <a:buNone/>
                        <a:tabLst/>
                        <a:defRPr/>
                      </a:pPr>
                      <a:r>
                        <a:rPr lang="en-US" sz="900" kern="1200" noProof="0" dirty="0">
                          <a:solidFill>
                            <a:schemeClr val="bg1">
                              <a:lumMod val="10000"/>
                            </a:schemeClr>
                          </a:solidFill>
                          <a:latin typeface="+mn-lt"/>
                          <a:ea typeface="+mn-ea"/>
                          <a:cs typeface="+mn-cs"/>
                        </a:rPr>
                        <a:t>From Cost Optimization Workbook </a:t>
                      </a:r>
                    </a:p>
                  </a:txBody>
                  <a:tcPr anchor="ctr"/>
                </a:tc>
                <a:extLst>
                  <a:ext uri="{0D108BD9-81ED-4DB2-BD59-A6C34878D82A}">
                    <a16:rowId xmlns:a16="http://schemas.microsoft.com/office/drawing/2014/main" val="3175066846"/>
                  </a:ext>
                </a:extLst>
              </a:tr>
              <a:tr h="398981">
                <a:tc>
                  <a:txBody>
                    <a:bodyPr/>
                    <a:lstStyle/>
                    <a:p>
                      <a:pPr algn="ctr"/>
                      <a:r>
                        <a:rPr lang="en-US" sz="900" noProof="0" dirty="0">
                          <a:solidFill>
                            <a:schemeClr val="bg1">
                              <a:lumMod val="10000"/>
                            </a:schemeClr>
                          </a:solidFill>
                          <a:latin typeface="+mn-lt"/>
                        </a:rPr>
                        <a:t>Unattached PIP</a:t>
                      </a:r>
                    </a:p>
                  </a:txBody>
                  <a:tcPr anchor="ctr"/>
                </a:tc>
                <a:tc>
                  <a:txBody>
                    <a:bodyPr/>
                    <a:lstStyle/>
                    <a:p>
                      <a:pPr algn="ctr"/>
                      <a:endParaRPr lang="en-US" sz="900" noProof="0" dirty="0">
                        <a:solidFill>
                          <a:schemeClr val="bg1">
                            <a:lumMod val="10000"/>
                          </a:schemeClr>
                        </a:solidFill>
                        <a:latin typeface="+mn-lt"/>
                      </a:endParaRPr>
                    </a:p>
                  </a:txBody>
                  <a:tcPr anchor="ctr"/>
                </a:tc>
                <a:tc>
                  <a:txBody>
                    <a:bodyPr/>
                    <a:lstStyle/>
                    <a:p>
                      <a:pPr algn="ctr"/>
                      <a:endParaRPr lang="en-US" sz="900" noProof="0" dirty="0">
                        <a:solidFill>
                          <a:schemeClr val="bg1">
                            <a:lumMod val="10000"/>
                          </a:schemeClr>
                        </a:solidFill>
                        <a:latin typeface="+mn-lt"/>
                      </a:endParaRPr>
                    </a:p>
                  </a:txBody>
                  <a:tcPr anchor="ctr"/>
                </a:tc>
                <a:tc>
                  <a:txBody>
                    <a:bodyPr/>
                    <a:lstStyle/>
                    <a:p>
                      <a:pPr marL="0" marR="0" lvl="0" indent="0" algn="ctr" defTabSz="914284" rtl="0" eaLnBrk="1" fontAlgn="auto" latinLnBrk="0" hangingPunct="1">
                        <a:lnSpc>
                          <a:spcPct val="100000"/>
                        </a:lnSpc>
                        <a:spcBef>
                          <a:spcPts val="0"/>
                        </a:spcBef>
                        <a:spcAft>
                          <a:spcPts val="0"/>
                        </a:spcAft>
                        <a:buClrTx/>
                        <a:buSzTx/>
                        <a:buFontTx/>
                        <a:buNone/>
                        <a:tabLst/>
                        <a:defRPr/>
                      </a:pPr>
                      <a:r>
                        <a:rPr lang="en-US" sz="900" kern="1200" noProof="0" dirty="0">
                          <a:solidFill>
                            <a:schemeClr val="bg1">
                              <a:lumMod val="10000"/>
                            </a:schemeClr>
                          </a:solidFill>
                          <a:latin typeface="+mn-lt"/>
                          <a:ea typeface="+mn-ea"/>
                          <a:cs typeface="+mn-cs"/>
                        </a:rPr>
                        <a:t>From Cost Optimization Workbook </a:t>
                      </a:r>
                    </a:p>
                  </a:txBody>
                  <a:tcPr anchor="ctr"/>
                </a:tc>
                <a:extLst>
                  <a:ext uri="{0D108BD9-81ED-4DB2-BD59-A6C34878D82A}">
                    <a16:rowId xmlns:a16="http://schemas.microsoft.com/office/drawing/2014/main" val="1827851965"/>
                  </a:ext>
                </a:extLst>
              </a:tr>
              <a:tr h="396203">
                <a:tc>
                  <a:txBody>
                    <a:bodyPr/>
                    <a:lstStyle/>
                    <a:p>
                      <a:pPr algn="ctr"/>
                      <a:r>
                        <a:rPr lang="en-US" sz="900" noProof="0" dirty="0">
                          <a:solidFill>
                            <a:schemeClr val="bg1">
                              <a:lumMod val="10000"/>
                            </a:schemeClr>
                          </a:solidFill>
                          <a:latin typeface="+mn-lt"/>
                        </a:rPr>
                        <a:t>Azure Hybrid Benefit for Windows</a:t>
                      </a:r>
                    </a:p>
                  </a:txBody>
                  <a:tcPr anchor="ctr"/>
                </a:tc>
                <a:tc>
                  <a:txBody>
                    <a:bodyPr/>
                    <a:lstStyle/>
                    <a:p>
                      <a:pPr algn="ctr"/>
                      <a:endParaRPr lang="en-US" sz="900" noProof="0" dirty="0">
                        <a:solidFill>
                          <a:schemeClr val="bg1">
                            <a:lumMod val="10000"/>
                          </a:schemeClr>
                        </a:solidFill>
                        <a:latin typeface="+mn-lt"/>
                      </a:endParaRPr>
                    </a:p>
                  </a:txBody>
                  <a:tcPr anchor="ctr"/>
                </a:tc>
                <a:tc>
                  <a:txBody>
                    <a:bodyPr/>
                    <a:lstStyle/>
                    <a:p>
                      <a:pPr algn="ctr"/>
                      <a:endParaRPr lang="en-US" sz="900" noProof="0" dirty="0">
                        <a:solidFill>
                          <a:schemeClr val="bg1">
                            <a:lumMod val="10000"/>
                          </a:schemeClr>
                        </a:solidFill>
                        <a:latin typeface="+mn-lt"/>
                      </a:endParaRPr>
                    </a:p>
                  </a:txBody>
                  <a:tcPr anchor="ctr"/>
                </a:tc>
                <a:tc>
                  <a:txBody>
                    <a:bodyPr/>
                    <a:lstStyle/>
                    <a:p>
                      <a:pPr marL="0" marR="0" lvl="0" indent="0" algn="ctr" defTabSz="914284" rtl="0" eaLnBrk="1" fontAlgn="auto" latinLnBrk="0" hangingPunct="1">
                        <a:lnSpc>
                          <a:spcPct val="100000"/>
                        </a:lnSpc>
                        <a:spcBef>
                          <a:spcPts val="0"/>
                        </a:spcBef>
                        <a:spcAft>
                          <a:spcPts val="0"/>
                        </a:spcAft>
                        <a:buClrTx/>
                        <a:buSzTx/>
                        <a:buFontTx/>
                        <a:buNone/>
                        <a:tabLst/>
                        <a:defRPr/>
                      </a:pPr>
                      <a:r>
                        <a:rPr lang="en-US" sz="900" kern="1200" noProof="0" dirty="0">
                          <a:solidFill>
                            <a:schemeClr val="bg1">
                              <a:lumMod val="10000"/>
                            </a:schemeClr>
                          </a:solidFill>
                          <a:latin typeface="+mn-lt"/>
                          <a:ea typeface="+mn-ea"/>
                          <a:cs typeface="+mn-cs"/>
                        </a:rPr>
                        <a:t>From Cost Optimization Workbook </a:t>
                      </a:r>
                    </a:p>
                    <a:p>
                      <a:pPr algn="ctr"/>
                      <a:r>
                        <a:rPr lang="en-US" sz="900" kern="1200" noProof="0" dirty="0">
                          <a:solidFill>
                            <a:schemeClr val="bg1">
                              <a:lumMod val="10000"/>
                            </a:schemeClr>
                          </a:solidFill>
                          <a:latin typeface="+mn-lt"/>
                          <a:ea typeface="+mn-ea"/>
                          <a:cs typeface="+mn-cs"/>
                        </a:rPr>
                        <a:t>Does not contain cost of license with SA</a:t>
                      </a:r>
                    </a:p>
                  </a:txBody>
                  <a:tcPr anchor="ctr"/>
                </a:tc>
                <a:extLst>
                  <a:ext uri="{0D108BD9-81ED-4DB2-BD59-A6C34878D82A}">
                    <a16:rowId xmlns:a16="http://schemas.microsoft.com/office/drawing/2014/main" val="3958120184"/>
                  </a:ext>
                </a:extLst>
              </a:tr>
              <a:tr h="396203">
                <a:tc>
                  <a:txBody>
                    <a:bodyPr/>
                    <a:lstStyle/>
                    <a:p>
                      <a:pPr algn="ctr"/>
                      <a:r>
                        <a:rPr lang="en-US" sz="900" noProof="0" dirty="0">
                          <a:solidFill>
                            <a:schemeClr val="bg1">
                              <a:lumMod val="10000"/>
                            </a:schemeClr>
                          </a:solidFill>
                          <a:latin typeface="+mn-lt"/>
                        </a:rPr>
                        <a:t>Unused Synapse workspace</a:t>
                      </a:r>
                    </a:p>
                  </a:txBody>
                  <a:tcPr anchor="ctr"/>
                </a:tc>
                <a:tc>
                  <a:txBody>
                    <a:bodyPr/>
                    <a:lstStyle/>
                    <a:p>
                      <a:pPr algn="ctr"/>
                      <a:endParaRPr lang="en-US" sz="900" kern="1200" noProof="0" dirty="0">
                        <a:solidFill>
                          <a:schemeClr val="bg1">
                            <a:lumMod val="10000"/>
                          </a:schemeClr>
                        </a:solidFill>
                        <a:latin typeface="+mn-lt"/>
                        <a:ea typeface="+mn-ea"/>
                        <a:cs typeface="+mn-cs"/>
                        <a:hlinkClick r:id="rId3" tooltip="Desenvolvimento &gt; MAG_RG_INTEGRACAOCAP_DEV &gt; snpcapdev&#10;&#10;Open &quot;/subscriptions/dde5a79e-4b1c-42fd-ba6d-62a44d54d01d/resourceGroups/MAG_RG_INTEGRACAOCAP_DEV/providers/Microsoft.Synapse/workspaces/snpcapdev&quot; in Resource Overview">
                          <a:extLst>
                            <a:ext uri="{A12FA001-AC4F-418D-AE19-62706E023703}">
                              <ahyp:hlinkClr xmlns:ahyp="http://schemas.microsoft.com/office/drawing/2018/hyperlinkcolor" val="tx"/>
                            </a:ext>
                          </a:extLst>
                        </a:hlinkClick>
                      </a:endParaRPr>
                    </a:p>
                  </a:txBody>
                  <a:tcPr marL="63500" marT="6350" marB="6350" anchor="ctr"/>
                </a:tc>
                <a:tc>
                  <a:txBody>
                    <a:bodyPr/>
                    <a:lstStyle/>
                    <a:p>
                      <a:pPr algn="ctr"/>
                      <a:endParaRPr lang="en-US" sz="900" noProof="0" dirty="0">
                        <a:solidFill>
                          <a:schemeClr val="bg1">
                            <a:lumMod val="10000"/>
                          </a:schemeClr>
                        </a:solidFill>
                        <a:latin typeface="+mn-lt"/>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kern="1200" noProof="0" dirty="0">
                          <a:solidFill>
                            <a:schemeClr val="bg1">
                              <a:lumMod val="10000"/>
                            </a:schemeClr>
                          </a:solidFill>
                          <a:latin typeface="+mn-lt"/>
                          <a:ea typeface="+mn-ea"/>
                          <a:cs typeface="+mn-cs"/>
                        </a:rPr>
                        <a:t>From Cost Optimization Workbook </a:t>
                      </a:r>
                    </a:p>
                  </a:txBody>
                  <a:tcPr anchor="ctr"/>
                </a:tc>
                <a:extLst>
                  <a:ext uri="{0D108BD9-81ED-4DB2-BD59-A6C34878D82A}">
                    <a16:rowId xmlns:a16="http://schemas.microsoft.com/office/drawing/2014/main" val="2111843904"/>
                  </a:ext>
                </a:extLst>
              </a:tr>
              <a:tr h="396203">
                <a:tc>
                  <a:txBody>
                    <a:bodyPr/>
                    <a:lstStyle/>
                    <a:p>
                      <a:pPr algn="ctr"/>
                      <a:endParaRPr lang="en-US" sz="900" noProof="0" dirty="0">
                        <a:solidFill>
                          <a:schemeClr val="bg1">
                            <a:lumMod val="10000"/>
                          </a:schemeClr>
                        </a:solidFill>
                        <a:latin typeface="+mn-lt"/>
                      </a:endParaRPr>
                    </a:p>
                  </a:txBody>
                  <a:tcPr anchor="ctr"/>
                </a:tc>
                <a:tc>
                  <a:txBody>
                    <a:bodyPr/>
                    <a:lstStyle/>
                    <a:p>
                      <a:pPr algn="ctr"/>
                      <a:endParaRPr lang="en-US" sz="900" b="1" noProof="0" dirty="0">
                        <a:solidFill>
                          <a:schemeClr val="bg1">
                            <a:lumMod val="10000"/>
                          </a:schemeClr>
                        </a:solidFill>
                        <a:latin typeface="+mn-lt"/>
                      </a:endParaRPr>
                    </a:p>
                  </a:txBody>
                  <a:tcPr anchor="ctr"/>
                </a:tc>
                <a:tc>
                  <a:txBody>
                    <a:bodyPr/>
                    <a:lstStyle/>
                    <a:p>
                      <a:pPr algn="ctr"/>
                      <a:endParaRPr lang="en-US" sz="900" b="1" noProof="0" dirty="0">
                        <a:solidFill>
                          <a:schemeClr val="bg1">
                            <a:lumMod val="10000"/>
                          </a:schemeClr>
                        </a:solidFill>
                        <a:latin typeface="+mn-lt"/>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900" kern="1200" noProof="0" dirty="0">
                        <a:solidFill>
                          <a:schemeClr val="bg1">
                            <a:lumMod val="10000"/>
                          </a:schemeClr>
                        </a:solidFill>
                        <a:latin typeface="+mn-lt"/>
                        <a:ea typeface="+mn-ea"/>
                        <a:cs typeface="+mn-cs"/>
                      </a:endParaRPr>
                    </a:p>
                  </a:txBody>
                  <a:tcPr anchor="ctr"/>
                </a:tc>
                <a:extLst>
                  <a:ext uri="{0D108BD9-81ED-4DB2-BD59-A6C34878D82A}">
                    <a16:rowId xmlns:a16="http://schemas.microsoft.com/office/drawing/2014/main" val="417146392"/>
                  </a:ext>
                </a:extLst>
              </a:tr>
            </a:tbl>
          </a:graphicData>
        </a:graphic>
      </p:graphicFrame>
      <p:sp>
        <p:nvSpPr>
          <p:cNvPr id="5" name="Slide Number Placeholder 5">
            <a:extLst>
              <a:ext uri="{FF2B5EF4-FFF2-40B4-BE49-F238E27FC236}">
                <a16:creationId xmlns:a16="http://schemas.microsoft.com/office/drawing/2014/main" id="{DFFC835C-1EE5-4673-A286-569FACB3218D}"/>
              </a:ext>
            </a:extLst>
          </p:cNvPr>
          <p:cNvSpPr txBox="1">
            <a:spLocks/>
          </p:cNvSpPr>
          <p:nvPr/>
        </p:nvSpPr>
        <p:spPr>
          <a:xfrm>
            <a:off x="11787760" y="6630474"/>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TextBox 1">
            <a:extLst>
              <a:ext uri="{FF2B5EF4-FFF2-40B4-BE49-F238E27FC236}">
                <a16:creationId xmlns:a16="http://schemas.microsoft.com/office/drawing/2014/main" id="{B74CC19D-13FC-EEB3-12E2-FBBC8806267A}"/>
              </a:ext>
            </a:extLst>
          </p:cNvPr>
          <p:cNvSpPr txBox="1"/>
          <p:nvPr/>
        </p:nvSpPr>
        <p:spPr>
          <a:xfrm>
            <a:off x="2741726" y="-2398"/>
            <a:ext cx="6154310" cy="572464"/>
          </a:xfrm>
          <a:prstGeom prst="rect">
            <a:avLst/>
          </a:prstGeom>
          <a:solidFill>
            <a:srgbClr val="FEF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REQUIRED - Customize based on scope findings</a:t>
            </a:r>
          </a:p>
        </p:txBody>
      </p:sp>
    </p:spTree>
    <p:extLst>
      <p:ext uri="{BB962C8B-B14F-4D97-AF65-F5344CB8AC3E}">
        <p14:creationId xmlns:p14="http://schemas.microsoft.com/office/powerpoint/2010/main" val="25581686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892C8049-EF4F-030A-0463-CF67AA4CCE69}"/>
              </a:ext>
            </a:extLst>
          </p:cNvPr>
          <p:cNvSpPr/>
          <p:nvPr/>
        </p:nvSpPr>
        <p:spPr bwMode="auto">
          <a:xfrm>
            <a:off x="1854871" y="1973847"/>
            <a:ext cx="7767780" cy="1317161"/>
          </a:xfrm>
          <a:prstGeom prst="roundRect">
            <a:avLst/>
          </a:prstGeom>
          <a:solidFill>
            <a:schemeClr val="bg1"/>
          </a:solid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noProof="0"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p:txBody>
          <a:bodyPr/>
          <a:lstStyle/>
          <a:p>
            <a:r>
              <a:rPr lang="en-US" noProof="0" dirty="0"/>
              <a:t>High Impact Dashboard</a:t>
            </a:r>
          </a:p>
        </p:txBody>
      </p:sp>
      <p:grpSp>
        <p:nvGrpSpPr>
          <p:cNvPr id="44" name="Group 43">
            <a:extLst>
              <a:ext uri="{FF2B5EF4-FFF2-40B4-BE49-F238E27FC236}">
                <a16:creationId xmlns:a16="http://schemas.microsoft.com/office/drawing/2014/main" id="{B7B23B65-D28A-41EC-B1C1-D8D4ED11FACB}"/>
              </a:ext>
            </a:extLst>
          </p:cNvPr>
          <p:cNvGrpSpPr/>
          <p:nvPr/>
        </p:nvGrpSpPr>
        <p:grpSpPr>
          <a:xfrm>
            <a:off x="2046801" y="2124356"/>
            <a:ext cx="7568640" cy="1030955"/>
            <a:chOff x="1691898" y="2881235"/>
            <a:chExt cx="7568640" cy="1030955"/>
          </a:xfrm>
        </p:grpSpPr>
        <p:pic>
          <p:nvPicPr>
            <p:cNvPr id="15" name="Graphic 1476503369">
              <a:extLst>
                <a:ext uri="{FF2B5EF4-FFF2-40B4-BE49-F238E27FC236}">
                  <a16:creationId xmlns:a16="http://schemas.microsoft.com/office/drawing/2014/main" id="{E898327C-7E2C-3E5B-81A0-5EEA9B39DD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46763" y="3521289"/>
              <a:ext cx="327167" cy="390901"/>
            </a:xfrm>
            <a:prstGeom prst="rect">
              <a:avLst/>
            </a:prstGeom>
          </p:spPr>
        </p:pic>
        <p:pic>
          <p:nvPicPr>
            <p:cNvPr id="17" name="Graphic 996550062">
              <a:extLst>
                <a:ext uri="{FF2B5EF4-FFF2-40B4-BE49-F238E27FC236}">
                  <a16:creationId xmlns:a16="http://schemas.microsoft.com/office/drawing/2014/main" id="{B82B55AA-18FF-D02C-1D74-6D4D62BA2C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9871" y="3521289"/>
              <a:ext cx="352661" cy="352661"/>
            </a:xfrm>
            <a:prstGeom prst="rect">
              <a:avLst/>
            </a:prstGeom>
          </p:spPr>
        </p:pic>
        <p:sp>
          <p:nvSpPr>
            <p:cNvPr id="19" name="TextBox 18">
              <a:extLst>
                <a:ext uri="{FF2B5EF4-FFF2-40B4-BE49-F238E27FC236}">
                  <a16:creationId xmlns:a16="http://schemas.microsoft.com/office/drawing/2014/main" id="{FD580E1B-B144-B074-27CA-5E2D23BD7A8C}"/>
                </a:ext>
              </a:extLst>
            </p:cNvPr>
            <p:cNvSpPr txBox="1"/>
            <p:nvPr/>
          </p:nvSpPr>
          <p:spPr>
            <a:xfrm>
              <a:off x="1921328" y="3504618"/>
              <a:ext cx="837194" cy="369332"/>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38</a:t>
              </a:r>
            </a:p>
          </p:txBody>
        </p:sp>
        <p:sp>
          <p:nvSpPr>
            <p:cNvPr id="21" name="TextBox 20">
              <a:extLst>
                <a:ext uri="{FF2B5EF4-FFF2-40B4-BE49-F238E27FC236}">
                  <a16:creationId xmlns:a16="http://schemas.microsoft.com/office/drawing/2014/main" id="{3A85C849-25E8-C05F-EECD-E14176AD5B35}"/>
                </a:ext>
              </a:extLst>
            </p:cNvPr>
            <p:cNvSpPr txBox="1"/>
            <p:nvPr/>
          </p:nvSpPr>
          <p:spPr>
            <a:xfrm>
              <a:off x="3709464" y="3504618"/>
              <a:ext cx="490556" cy="369332"/>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13</a:t>
              </a:r>
            </a:p>
          </p:txBody>
        </p:sp>
        <p:sp>
          <p:nvSpPr>
            <p:cNvPr id="23" name="TextBox 22">
              <a:extLst>
                <a:ext uri="{FF2B5EF4-FFF2-40B4-BE49-F238E27FC236}">
                  <a16:creationId xmlns:a16="http://schemas.microsoft.com/office/drawing/2014/main" id="{7EBE7FA5-6790-1388-8F2B-DCDB156D0680}"/>
                </a:ext>
              </a:extLst>
            </p:cNvPr>
            <p:cNvSpPr txBox="1"/>
            <p:nvPr/>
          </p:nvSpPr>
          <p:spPr>
            <a:xfrm>
              <a:off x="4973050" y="3504618"/>
              <a:ext cx="501957" cy="369332"/>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22</a:t>
              </a:r>
            </a:p>
          </p:txBody>
        </p:sp>
        <p:sp>
          <p:nvSpPr>
            <p:cNvPr id="24" name="TextBox 23">
              <a:extLst>
                <a:ext uri="{FF2B5EF4-FFF2-40B4-BE49-F238E27FC236}">
                  <a16:creationId xmlns:a16="http://schemas.microsoft.com/office/drawing/2014/main" id="{072ACE2C-2370-2888-0D27-237953161B8C}"/>
                </a:ext>
              </a:extLst>
            </p:cNvPr>
            <p:cNvSpPr txBox="1"/>
            <p:nvPr/>
          </p:nvSpPr>
          <p:spPr>
            <a:xfrm>
              <a:off x="6286509" y="3504618"/>
              <a:ext cx="325627" cy="369332"/>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3</a:t>
              </a:r>
            </a:p>
          </p:txBody>
        </p:sp>
        <p:sp>
          <p:nvSpPr>
            <p:cNvPr id="30" name="TextBox 29">
              <a:extLst>
                <a:ext uri="{FF2B5EF4-FFF2-40B4-BE49-F238E27FC236}">
                  <a16:creationId xmlns:a16="http://schemas.microsoft.com/office/drawing/2014/main" id="{5E58D1D2-5F8D-8999-36C7-9E88AC46B884}"/>
                </a:ext>
              </a:extLst>
            </p:cNvPr>
            <p:cNvSpPr txBox="1"/>
            <p:nvPr/>
          </p:nvSpPr>
          <p:spPr>
            <a:xfrm>
              <a:off x="7613711" y="3504618"/>
              <a:ext cx="1010651" cy="369332"/>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276</a:t>
              </a:r>
            </a:p>
          </p:txBody>
        </p:sp>
        <p:sp>
          <p:nvSpPr>
            <p:cNvPr id="31" name="TextBox 30">
              <a:extLst>
                <a:ext uri="{FF2B5EF4-FFF2-40B4-BE49-F238E27FC236}">
                  <a16:creationId xmlns:a16="http://schemas.microsoft.com/office/drawing/2014/main" id="{0F8E987D-846D-F509-8CC7-EEE4F360A977}"/>
                </a:ext>
              </a:extLst>
            </p:cNvPr>
            <p:cNvSpPr txBox="1"/>
            <p:nvPr/>
          </p:nvSpPr>
          <p:spPr>
            <a:xfrm>
              <a:off x="4288261" y="3504618"/>
              <a:ext cx="619280"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High Impact</a:t>
              </a:r>
            </a:p>
          </p:txBody>
        </p:sp>
        <p:sp>
          <p:nvSpPr>
            <p:cNvPr id="32" name="TextBox 31">
              <a:extLst>
                <a:ext uri="{FF2B5EF4-FFF2-40B4-BE49-F238E27FC236}">
                  <a16:creationId xmlns:a16="http://schemas.microsoft.com/office/drawing/2014/main" id="{93011972-609D-0D6E-D86E-54A4C693F7DF}"/>
                </a:ext>
              </a:extLst>
            </p:cNvPr>
            <p:cNvSpPr txBox="1"/>
            <p:nvPr/>
          </p:nvSpPr>
          <p:spPr>
            <a:xfrm>
              <a:off x="5567008" y="3504618"/>
              <a:ext cx="653992"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Medium Impact</a:t>
              </a:r>
            </a:p>
          </p:txBody>
        </p:sp>
        <p:sp>
          <p:nvSpPr>
            <p:cNvPr id="33" name="TextBox 32">
              <a:extLst>
                <a:ext uri="{FF2B5EF4-FFF2-40B4-BE49-F238E27FC236}">
                  <a16:creationId xmlns:a16="http://schemas.microsoft.com/office/drawing/2014/main" id="{B795E1FC-3BBB-7CA1-2D88-17E18DAF60F4}"/>
                </a:ext>
              </a:extLst>
            </p:cNvPr>
            <p:cNvSpPr txBox="1"/>
            <p:nvPr/>
          </p:nvSpPr>
          <p:spPr>
            <a:xfrm>
              <a:off x="6708406" y="3504618"/>
              <a:ext cx="653992"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 Impact</a:t>
              </a:r>
            </a:p>
          </p:txBody>
        </p:sp>
        <p:sp>
          <p:nvSpPr>
            <p:cNvPr id="35" name="TextBox 34">
              <a:extLst>
                <a:ext uri="{FF2B5EF4-FFF2-40B4-BE49-F238E27FC236}">
                  <a16:creationId xmlns:a16="http://schemas.microsoft.com/office/drawing/2014/main" id="{73F40485-C305-2998-4745-16BF59EC40B5}"/>
                </a:ext>
              </a:extLst>
            </p:cNvPr>
            <p:cNvSpPr txBox="1"/>
            <p:nvPr/>
          </p:nvSpPr>
          <p:spPr>
            <a:xfrm>
              <a:off x="1691898" y="2881235"/>
              <a:ext cx="1763485"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Total recommendations</a:t>
              </a:r>
            </a:p>
          </p:txBody>
        </p:sp>
        <p:sp>
          <p:nvSpPr>
            <p:cNvPr id="36" name="TextBox 35">
              <a:extLst>
                <a:ext uri="{FF2B5EF4-FFF2-40B4-BE49-F238E27FC236}">
                  <a16:creationId xmlns:a16="http://schemas.microsoft.com/office/drawing/2014/main" id="{2CD07CB0-F2CF-90C9-8D00-E78225B41ABC}"/>
                </a:ext>
              </a:extLst>
            </p:cNvPr>
            <p:cNvSpPr txBox="1"/>
            <p:nvPr/>
          </p:nvSpPr>
          <p:spPr>
            <a:xfrm>
              <a:off x="3874855" y="2881235"/>
              <a:ext cx="3487543"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Recommendations by impact</a:t>
              </a:r>
            </a:p>
          </p:txBody>
        </p:sp>
        <p:sp>
          <p:nvSpPr>
            <p:cNvPr id="37" name="TextBox 36">
              <a:extLst>
                <a:ext uri="{FF2B5EF4-FFF2-40B4-BE49-F238E27FC236}">
                  <a16:creationId xmlns:a16="http://schemas.microsoft.com/office/drawing/2014/main" id="{CADC06E5-566D-D1F6-43F3-631712CFB04A}"/>
                </a:ext>
              </a:extLst>
            </p:cNvPr>
            <p:cNvSpPr txBox="1"/>
            <p:nvPr/>
          </p:nvSpPr>
          <p:spPr>
            <a:xfrm>
              <a:off x="7497053" y="2881235"/>
              <a:ext cx="1763485"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Impacted resources</a:t>
              </a:r>
            </a:p>
          </p:txBody>
        </p:sp>
        <p:grpSp>
          <p:nvGrpSpPr>
            <p:cNvPr id="42" name="Group 41">
              <a:extLst>
                <a:ext uri="{FF2B5EF4-FFF2-40B4-BE49-F238E27FC236}">
                  <a16:creationId xmlns:a16="http://schemas.microsoft.com/office/drawing/2014/main" id="{823A0386-DBEB-29F2-E7FA-AC958BD5CC5C}"/>
                </a:ext>
              </a:extLst>
            </p:cNvPr>
            <p:cNvGrpSpPr/>
            <p:nvPr/>
          </p:nvGrpSpPr>
          <p:grpSpPr>
            <a:xfrm>
              <a:off x="3847359" y="3272972"/>
              <a:ext cx="3515040" cy="110752"/>
              <a:chOff x="3882571" y="2201622"/>
              <a:chExt cx="3592287" cy="116115"/>
            </a:xfrm>
          </p:grpSpPr>
          <p:sp>
            <p:nvSpPr>
              <p:cNvPr id="38" name="Rectangle 37">
                <a:extLst>
                  <a:ext uri="{FF2B5EF4-FFF2-40B4-BE49-F238E27FC236}">
                    <a16:creationId xmlns:a16="http://schemas.microsoft.com/office/drawing/2014/main" id="{BCC35EE9-8521-9B67-2ACE-0879165201B9}"/>
                  </a:ext>
                </a:extLst>
              </p:cNvPr>
              <p:cNvSpPr/>
              <p:nvPr/>
            </p:nvSpPr>
            <p:spPr bwMode="auto">
              <a:xfrm>
                <a:off x="3882571" y="2201622"/>
                <a:ext cx="1197429" cy="116115"/>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22587675-7E2A-3379-2527-533685D35E76}"/>
                  </a:ext>
                </a:extLst>
              </p:cNvPr>
              <p:cNvSpPr/>
              <p:nvPr/>
            </p:nvSpPr>
            <p:spPr bwMode="auto">
              <a:xfrm>
                <a:off x="5080000" y="2201622"/>
                <a:ext cx="1197429" cy="116115"/>
              </a:xfrm>
              <a:prstGeom prst="rect">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B9F7BDB9-FE6A-709E-9A42-27CA0EA428FC}"/>
                  </a:ext>
                </a:extLst>
              </p:cNvPr>
              <p:cNvSpPr/>
              <p:nvPr/>
            </p:nvSpPr>
            <p:spPr bwMode="auto">
              <a:xfrm>
                <a:off x="6277429" y="2201622"/>
                <a:ext cx="1197429" cy="116115"/>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5" name="Graphic 64">
            <a:extLst>
              <a:ext uri="{FF2B5EF4-FFF2-40B4-BE49-F238E27FC236}">
                <a16:creationId xmlns:a16="http://schemas.microsoft.com/office/drawing/2014/main" id="{80C948D7-EB9C-1ED6-DD46-8D252891B1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54871" y="3874376"/>
            <a:ext cx="498004" cy="498004"/>
          </a:xfrm>
          <a:prstGeom prst="rect">
            <a:avLst/>
          </a:prstGeom>
        </p:spPr>
      </p:pic>
      <p:sp>
        <p:nvSpPr>
          <p:cNvPr id="9" name="TextBox 8">
            <a:extLst>
              <a:ext uri="{FF2B5EF4-FFF2-40B4-BE49-F238E27FC236}">
                <a16:creationId xmlns:a16="http://schemas.microsoft.com/office/drawing/2014/main" id="{A82EB0A2-464E-56D9-E2D0-6F8D1692DA5A}"/>
              </a:ext>
            </a:extLst>
          </p:cNvPr>
          <p:cNvSpPr txBox="1"/>
          <p:nvPr/>
        </p:nvSpPr>
        <p:spPr>
          <a:xfrm>
            <a:off x="1854871" y="4450649"/>
            <a:ext cx="8291801" cy="1600438"/>
          </a:xfrm>
          <a:prstGeom prst="rect">
            <a:avLst/>
          </a:prstGeom>
          <a:noFill/>
        </p:spPr>
        <p:txBody>
          <a:bodyPr wrap="square" lIns="91440" tIns="45720" rIns="91440" bIns="45720" anchor="t">
            <a:spAutoFit/>
          </a:bodyPr>
          <a:lstStyle/>
          <a:p>
            <a:pPr marL="285750" indent="-285750" fontAlgn="b">
              <a:lnSpc>
                <a:spcPct val="150000"/>
              </a:lnSpc>
              <a:buFont typeface="Arial" panose="020B0604020202020204" pitchFamily="34" charset="0"/>
              <a:buChar char="•"/>
            </a:pPr>
            <a:r>
              <a:rPr lang="en-US" sz="1400" noProof="0" dirty="0">
                <a:highlight>
                  <a:srgbClr val="FFFF00"/>
                </a:highlight>
              </a:rPr>
              <a:t>Underutilized Recommendations </a:t>
            </a:r>
            <a:endParaRPr lang="en-US" sz="1400" noProof="0" dirty="0">
              <a:highlight>
                <a:srgbClr val="FFFF00"/>
              </a:highlight>
              <a:cs typeface="Segoe UI"/>
            </a:endParaRPr>
          </a:p>
          <a:p>
            <a:pPr marL="285750" indent="-285750" fontAlgn="b">
              <a:lnSpc>
                <a:spcPct val="150000"/>
              </a:lnSpc>
              <a:buFont typeface="Arial" panose="020B0604020202020204" pitchFamily="34" charset="0"/>
              <a:buChar char="•"/>
            </a:pPr>
            <a:r>
              <a:rPr lang="en-US" sz="1400" noProof="0" dirty="0">
                <a:highlight>
                  <a:srgbClr val="FFFF00"/>
                </a:highlight>
              </a:rPr>
              <a:t>Idle resources identified </a:t>
            </a:r>
            <a:endParaRPr lang="en-US" sz="1400" noProof="0" dirty="0">
              <a:highlight>
                <a:srgbClr val="FFFF00"/>
              </a:highlight>
              <a:cs typeface="Segoe UI"/>
            </a:endParaRPr>
          </a:p>
          <a:p>
            <a:pPr marL="285750" indent="-285750" fontAlgn="b">
              <a:lnSpc>
                <a:spcPct val="150000"/>
              </a:lnSpc>
              <a:buFont typeface="Arial" panose="020B0604020202020204" pitchFamily="34" charset="0"/>
              <a:buChar char="•"/>
            </a:pPr>
            <a:r>
              <a:rPr lang="en-US" sz="1400" noProof="0" dirty="0">
                <a:highlight>
                  <a:srgbClr val="FFFF00"/>
                </a:highlight>
              </a:rPr>
              <a:t>Right-size underutilized virtual machines</a:t>
            </a:r>
            <a:endParaRPr lang="en-US" sz="1400" noProof="0" dirty="0">
              <a:highlight>
                <a:srgbClr val="FFFF00"/>
              </a:highlight>
              <a:cs typeface="Segoe UI"/>
            </a:endParaRPr>
          </a:p>
          <a:p>
            <a:pPr marL="285750" indent="-285750" fontAlgn="b">
              <a:lnSpc>
                <a:spcPct val="150000"/>
              </a:lnSpc>
              <a:buFont typeface="Arial" panose="020B0604020202020204" pitchFamily="34" charset="0"/>
              <a:buChar char="•"/>
            </a:pPr>
            <a:r>
              <a:rPr lang="en-US" sz="1400" noProof="0" dirty="0">
                <a:highlight>
                  <a:srgbClr val="FFFF00"/>
                </a:highlight>
              </a:rPr>
              <a:t>Unused/Empty App Service plan</a:t>
            </a:r>
          </a:p>
          <a:p>
            <a:pPr marL="285750" indent="-285750" algn="l" defTabSz="914400" rtl="0" eaLnBrk="1" fontAlgn="b" latinLnBrk="0" hangingPunct="1">
              <a:buFont typeface="Arial" panose="020B0604020202020204" pitchFamily="34" charset="0"/>
              <a:buChar char="•"/>
            </a:pPr>
            <a:endParaRPr lang="en-US" sz="1400" kern="1200" noProof="0" dirty="0">
              <a:solidFill>
                <a:schemeClr val="tx1"/>
              </a:solidFill>
              <a:latin typeface="+mn-lt"/>
              <a:ea typeface="+mn-ea"/>
              <a:cs typeface="+mn-cs"/>
            </a:endParaRPr>
          </a:p>
        </p:txBody>
      </p:sp>
      <p:sp>
        <p:nvSpPr>
          <p:cNvPr id="18" name="TextBox 17">
            <a:extLst>
              <a:ext uri="{FF2B5EF4-FFF2-40B4-BE49-F238E27FC236}">
                <a16:creationId xmlns:a16="http://schemas.microsoft.com/office/drawing/2014/main" id="{B5D18E4C-2F5F-F636-7B03-13282030EDAB}"/>
              </a:ext>
            </a:extLst>
          </p:cNvPr>
          <p:cNvSpPr txBox="1"/>
          <p:nvPr/>
        </p:nvSpPr>
        <p:spPr>
          <a:xfrm>
            <a:off x="2444627" y="3830991"/>
            <a:ext cx="4474066" cy="584775"/>
          </a:xfrm>
          <a:prstGeom prst="rect">
            <a:avLst/>
          </a:prstGeom>
          <a:noFill/>
        </p:spPr>
        <p:txBody>
          <a:bodyPr wrap="square">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Azure Resources</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00000"/>
                </a:solidFill>
                <a:effectLst/>
                <a:uLnTx/>
                <a:uFillTx/>
                <a:latin typeface="Segoe UI"/>
                <a:ea typeface="+mn-ea"/>
                <a:cs typeface="+mn-cs"/>
              </a:rPr>
              <a:t>Key High Impact issues</a:t>
            </a:r>
          </a:p>
        </p:txBody>
      </p:sp>
      <p:sp>
        <p:nvSpPr>
          <p:cNvPr id="2" name="TextBox 1">
            <a:extLst>
              <a:ext uri="{FF2B5EF4-FFF2-40B4-BE49-F238E27FC236}">
                <a16:creationId xmlns:a16="http://schemas.microsoft.com/office/drawing/2014/main" id="{689B657D-8D87-CFDA-88AD-6B82E39E591A}"/>
              </a:ext>
            </a:extLst>
          </p:cNvPr>
          <p:cNvSpPr txBox="1"/>
          <p:nvPr/>
        </p:nvSpPr>
        <p:spPr>
          <a:xfrm>
            <a:off x="2741726" y="-2398"/>
            <a:ext cx="6154310" cy="572464"/>
          </a:xfrm>
          <a:prstGeom prst="rect">
            <a:avLst/>
          </a:prstGeom>
          <a:solidFill>
            <a:srgbClr val="FEF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REQUIRED - Customize based on scope findings</a:t>
            </a:r>
          </a:p>
        </p:txBody>
      </p:sp>
    </p:spTree>
    <p:extLst>
      <p:ext uri="{BB962C8B-B14F-4D97-AF65-F5344CB8AC3E}">
        <p14:creationId xmlns:p14="http://schemas.microsoft.com/office/powerpoint/2010/main" val="16126954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p:txBody>
          <a:bodyPr/>
          <a:lstStyle/>
          <a:p>
            <a:r>
              <a:rPr lang="en-US" b="1" noProof="0" dirty="0">
                <a:solidFill>
                  <a:srgbClr val="C00000"/>
                </a:solidFill>
              </a:rPr>
              <a:t>High</a:t>
            </a:r>
            <a:r>
              <a:rPr lang="en-US" noProof="0" dirty="0"/>
              <a:t> Impact issues - Recommendations</a:t>
            </a:r>
          </a:p>
        </p:txBody>
      </p:sp>
      <p:graphicFrame>
        <p:nvGraphicFramePr>
          <p:cNvPr id="6" name="Table 6">
            <a:extLst>
              <a:ext uri="{FF2B5EF4-FFF2-40B4-BE49-F238E27FC236}">
                <a16:creationId xmlns:a16="http://schemas.microsoft.com/office/drawing/2014/main" id="{04FA224F-A273-A4AF-35E8-EDCA7D6A7072}"/>
              </a:ext>
            </a:extLst>
          </p:cNvPr>
          <p:cNvGraphicFramePr>
            <a:graphicFrameLocks noGrp="1"/>
          </p:cNvGraphicFramePr>
          <p:nvPr>
            <p:extLst>
              <p:ext uri="{D42A27DB-BD31-4B8C-83A1-F6EECF244321}">
                <p14:modId xmlns:p14="http://schemas.microsoft.com/office/powerpoint/2010/main" val="2478189277"/>
              </p:ext>
            </p:extLst>
          </p:nvPr>
        </p:nvGraphicFramePr>
        <p:xfrm>
          <a:off x="54142" y="1321635"/>
          <a:ext cx="12091736" cy="5214335"/>
        </p:xfrm>
        <a:graphic>
          <a:graphicData uri="http://schemas.openxmlformats.org/drawingml/2006/table">
            <a:tbl>
              <a:tblPr firstRow="1" bandRow="1">
                <a:tableStyleId>{F5AB1C69-6EDB-4FF4-983F-18BD219EF322}</a:tableStyleId>
              </a:tblPr>
              <a:tblGrid>
                <a:gridCol w="433137">
                  <a:extLst>
                    <a:ext uri="{9D8B030D-6E8A-4147-A177-3AD203B41FA5}">
                      <a16:colId xmlns:a16="http://schemas.microsoft.com/office/drawing/2014/main" val="3093542262"/>
                    </a:ext>
                  </a:extLst>
                </a:gridCol>
                <a:gridCol w="8295774">
                  <a:extLst>
                    <a:ext uri="{9D8B030D-6E8A-4147-A177-3AD203B41FA5}">
                      <a16:colId xmlns:a16="http://schemas.microsoft.com/office/drawing/2014/main" val="2018168186"/>
                    </a:ext>
                  </a:extLst>
                </a:gridCol>
                <a:gridCol w="2310063">
                  <a:extLst>
                    <a:ext uri="{9D8B030D-6E8A-4147-A177-3AD203B41FA5}">
                      <a16:colId xmlns:a16="http://schemas.microsoft.com/office/drawing/2014/main" val="4023836002"/>
                    </a:ext>
                  </a:extLst>
                </a:gridCol>
                <a:gridCol w="1052762">
                  <a:extLst>
                    <a:ext uri="{9D8B030D-6E8A-4147-A177-3AD203B41FA5}">
                      <a16:colId xmlns:a16="http://schemas.microsoft.com/office/drawing/2014/main" val="1229423019"/>
                    </a:ext>
                  </a:extLst>
                </a:gridCol>
              </a:tblGrid>
              <a:tr h="634692">
                <a:tc>
                  <a:txBody>
                    <a:bodyPr/>
                    <a:lstStyle/>
                    <a:p>
                      <a:pPr algn="ctr"/>
                      <a:r>
                        <a:rPr lang="en-US" sz="1050" b="1" noProof="0" dirty="0"/>
                        <a:t>#</a:t>
                      </a:r>
                    </a:p>
                  </a:txBody>
                  <a:tcPr anchor="ctr">
                    <a:solidFill>
                      <a:srgbClr val="CC3300"/>
                    </a:solidFill>
                  </a:tcPr>
                </a:tc>
                <a:tc>
                  <a:txBody>
                    <a:bodyPr/>
                    <a:lstStyle/>
                    <a:p>
                      <a:pPr algn="ctr"/>
                      <a:r>
                        <a:rPr lang="en-US" sz="1050" noProof="0" dirty="0"/>
                        <a:t>Recommendations</a:t>
                      </a:r>
                    </a:p>
                  </a:txBody>
                  <a:tcPr anchor="ctr">
                    <a:solidFill>
                      <a:srgbClr val="CC3300"/>
                    </a:solidFill>
                  </a:tcPr>
                </a:tc>
                <a:tc>
                  <a:txBody>
                    <a:bodyPr/>
                    <a:lstStyle/>
                    <a:p>
                      <a:pPr algn="ctr"/>
                      <a:r>
                        <a:rPr lang="en-US" sz="800" noProof="0" dirty="0"/>
                        <a:t>Azure Service / WAF / Architecture Design</a:t>
                      </a:r>
                    </a:p>
                  </a:txBody>
                  <a:tcPr anchor="ctr">
                    <a:solidFill>
                      <a:srgbClr val="CC3300"/>
                    </a:solidFill>
                  </a:tcPr>
                </a:tc>
                <a:tc>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r>
                        <a:rPr lang="en-US" sz="1050" noProof="0" dirty="0"/>
                        <a:t># of Impacted Resources</a:t>
                      </a:r>
                      <a:endParaRPr lang="en-US" sz="800" noProof="0" dirty="0"/>
                    </a:p>
                  </a:txBody>
                  <a:tcPr anchor="ctr">
                    <a:solidFill>
                      <a:srgbClr val="CC3300"/>
                    </a:solidFill>
                  </a:tcPr>
                </a:tc>
                <a:extLst>
                  <a:ext uri="{0D108BD9-81ED-4DB2-BD59-A6C34878D82A}">
                    <a16:rowId xmlns:a16="http://schemas.microsoft.com/office/drawing/2014/main" val="2079067677"/>
                  </a:ext>
                </a:extLst>
              </a:tr>
              <a:tr h="392391">
                <a:tc>
                  <a:txBody>
                    <a:bodyPr/>
                    <a:lstStyle/>
                    <a:p>
                      <a:pPr algn="ctr"/>
                      <a:r>
                        <a:rPr lang="en-US" sz="1100" b="0" noProof="0" dirty="0"/>
                        <a:t>1</a:t>
                      </a:r>
                    </a:p>
                  </a:txBody>
                  <a:tcPr anchor="ctr"/>
                </a:tc>
                <a:tc>
                  <a:txBody>
                    <a:bodyPr/>
                    <a:lstStyle/>
                    <a:p>
                      <a:pPr algn="l"/>
                      <a:endParaRPr lang="en-US" sz="1100" b="0" noProof="0" dirty="0"/>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3176836022"/>
                  </a:ext>
                </a:extLst>
              </a:tr>
              <a:tr h="392391">
                <a:tc>
                  <a:txBody>
                    <a:bodyPr/>
                    <a:lstStyle/>
                    <a:p>
                      <a:pPr lvl="0" algn="ctr"/>
                      <a:r>
                        <a:rPr lang="en-US" sz="1100" b="0" noProof="0" dirty="0"/>
                        <a:t>2</a:t>
                      </a:r>
                    </a:p>
                  </a:txBody>
                  <a:tcPr anchor="ctr"/>
                </a:tc>
                <a:tc>
                  <a:txBody>
                    <a:bodyPr/>
                    <a:lstStyle/>
                    <a:p>
                      <a:pPr lvl="0" algn="l"/>
                      <a:endParaRPr lang="en-US" sz="1100" b="0" noProof="0" dirty="0"/>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57884556"/>
                  </a:ext>
                </a:extLst>
              </a:tr>
              <a:tr h="340247">
                <a:tc>
                  <a:txBody>
                    <a:bodyPr/>
                    <a:lstStyle/>
                    <a:p>
                      <a:pPr lvl="0" algn="ctr"/>
                      <a:r>
                        <a:rPr lang="en-US" sz="1100" b="0" noProof="0" dirty="0"/>
                        <a:t>3</a:t>
                      </a:r>
                    </a:p>
                  </a:txBody>
                  <a:tcPr anchor="ctr"/>
                </a:tc>
                <a:tc>
                  <a:txBody>
                    <a:bodyPr/>
                    <a:lstStyle/>
                    <a:p>
                      <a:pPr lvl="0" algn="l"/>
                      <a:endParaRPr lang="en-US" sz="1100" b="0" noProof="0" dirty="0"/>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3416576174"/>
                  </a:ext>
                </a:extLst>
              </a:tr>
              <a:tr h="392391">
                <a:tc>
                  <a:txBody>
                    <a:bodyPr/>
                    <a:lstStyle/>
                    <a:p>
                      <a:pPr lvl="0" algn="ctr"/>
                      <a:r>
                        <a:rPr lang="en-US" sz="1100" b="0" noProof="0" dirty="0"/>
                        <a:t>4</a:t>
                      </a:r>
                    </a:p>
                  </a:txBody>
                  <a:tcPr anchor="ctr"/>
                </a:tc>
                <a:tc>
                  <a:txBody>
                    <a:bodyPr/>
                    <a:lstStyle/>
                    <a:p>
                      <a:pPr lvl="0" algn="l"/>
                      <a:endParaRPr lang="en-US" sz="1100" b="0" noProof="0" dirty="0"/>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3152049813"/>
                  </a:ext>
                </a:extLst>
              </a:tr>
              <a:tr h="340247">
                <a:tc>
                  <a:txBody>
                    <a:bodyPr/>
                    <a:lstStyle/>
                    <a:p>
                      <a:pPr marL="0" lvl="0" algn="ctr"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868463326"/>
                  </a:ext>
                </a:extLst>
              </a:tr>
              <a:tr h="340247">
                <a:tc>
                  <a:txBody>
                    <a:bodyPr/>
                    <a:lstStyle/>
                    <a:p>
                      <a:pPr marL="0" lvl="0" algn="ctr"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2139424855"/>
                  </a:ext>
                </a:extLst>
              </a:tr>
              <a:tr h="340247">
                <a:tc>
                  <a:txBody>
                    <a:bodyPr/>
                    <a:lstStyle/>
                    <a:p>
                      <a:pPr marL="0" lvl="0" algn="ctr"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2761907888"/>
                  </a:ext>
                </a:extLst>
              </a:tr>
              <a:tr h="340247">
                <a:tc>
                  <a:txBody>
                    <a:bodyPr/>
                    <a:lstStyle/>
                    <a:p>
                      <a:pPr marL="0" lvl="0" algn="ctr"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3087896313"/>
                  </a:ext>
                </a:extLst>
              </a:tr>
              <a:tr h="340247">
                <a:tc>
                  <a:txBody>
                    <a:bodyPr/>
                    <a:lstStyle/>
                    <a:p>
                      <a:pPr marL="0" lvl="0" algn="ctr"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1886067091"/>
                  </a:ext>
                </a:extLst>
              </a:tr>
              <a:tr h="340247">
                <a:tc>
                  <a:txBody>
                    <a:bodyPr/>
                    <a:lstStyle/>
                    <a:p>
                      <a:pPr marL="0" lvl="0" algn="ctr"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1684539754"/>
                  </a:ext>
                </a:extLst>
              </a:tr>
              <a:tr h="340247">
                <a:tc>
                  <a:txBody>
                    <a:bodyPr/>
                    <a:lstStyle/>
                    <a:p>
                      <a:pPr marL="0" lvl="0" algn="ctr"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3510008677"/>
                  </a:ext>
                </a:extLst>
              </a:tr>
              <a:tr h="340247">
                <a:tc>
                  <a:txBody>
                    <a:bodyPr/>
                    <a:lstStyle/>
                    <a:p>
                      <a:pPr marL="0" lvl="0" algn="ctr"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2475013441"/>
                  </a:ext>
                </a:extLst>
              </a:tr>
              <a:tr h="340247">
                <a:tc>
                  <a:txBody>
                    <a:bodyPr/>
                    <a:lstStyle/>
                    <a:p>
                      <a:pPr marL="0" lvl="0" algn="ctr"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1488158130"/>
                  </a:ext>
                </a:extLst>
              </a:tr>
            </a:tbl>
          </a:graphicData>
        </a:graphic>
      </p:graphicFrame>
      <p:sp>
        <p:nvSpPr>
          <p:cNvPr id="2" name="TextBox 1">
            <a:extLst>
              <a:ext uri="{FF2B5EF4-FFF2-40B4-BE49-F238E27FC236}">
                <a16:creationId xmlns:a16="http://schemas.microsoft.com/office/drawing/2014/main" id="{6386DE84-3DB9-5A75-66DA-465F4D5DED54}"/>
              </a:ext>
            </a:extLst>
          </p:cNvPr>
          <p:cNvSpPr txBox="1"/>
          <p:nvPr/>
        </p:nvSpPr>
        <p:spPr>
          <a:xfrm>
            <a:off x="2741726" y="-2398"/>
            <a:ext cx="6154310" cy="572464"/>
          </a:xfrm>
          <a:prstGeom prst="rect">
            <a:avLst/>
          </a:prstGeom>
          <a:solidFill>
            <a:srgbClr val="FEF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REQUIRED - Customize based on scope findings</a:t>
            </a:r>
          </a:p>
        </p:txBody>
      </p:sp>
      <p:sp>
        <p:nvSpPr>
          <p:cNvPr id="3" name="TextBox 2">
            <a:extLst>
              <a:ext uri="{FF2B5EF4-FFF2-40B4-BE49-F238E27FC236}">
                <a16:creationId xmlns:a16="http://schemas.microsoft.com/office/drawing/2014/main" id="{ED08AADA-B18A-B219-1B22-4B950483C515}"/>
              </a:ext>
            </a:extLst>
          </p:cNvPr>
          <p:cNvSpPr txBox="1"/>
          <p:nvPr/>
        </p:nvSpPr>
        <p:spPr>
          <a:xfrm>
            <a:off x="3505201" y="6541931"/>
            <a:ext cx="8975034" cy="246221"/>
          </a:xfrm>
          <a:prstGeom prst="rect">
            <a:avLst/>
          </a:prstGeom>
          <a:noFill/>
        </p:spPr>
        <p:txBody>
          <a:bodyPr wrap="square" lIns="0" tIns="0" rIns="0" bIns="0" rtlCol="0">
            <a:spAutoFit/>
          </a:bodyPr>
          <a:lstStyle/>
          <a:p>
            <a:pPr algn="l"/>
            <a:r>
              <a:rPr lang="en-US" sz="1600" noProof="0" dirty="0"/>
              <a:t>Detailed recommendations provided in </a:t>
            </a:r>
            <a:r>
              <a:rPr lang="en-US" sz="1600" noProof="0" dirty="0">
                <a:highlight>
                  <a:srgbClr val="FFFF00"/>
                </a:highlight>
              </a:rPr>
              <a:t>XXXXX.csv </a:t>
            </a:r>
          </a:p>
        </p:txBody>
      </p:sp>
    </p:spTree>
    <p:extLst>
      <p:ext uri="{BB962C8B-B14F-4D97-AF65-F5344CB8AC3E}">
        <p14:creationId xmlns:p14="http://schemas.microsoft.com/office/powerpoint/2010/main" val="325303063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p:txBody>
          <a:bodyPr/>
          <a:lstStyle/>
          <a:p>
            <a:r>
              <a:rPr lang="en-US" noProof="0" dirty="0">
                <a:solidFill>
                  <a:srgbClr val="EB9100"/>
                </a:solidFill>
              </a:rPr>
              <a:t>Medium</a:t>
            </a:r>
            <a:r>
              <a:rPr lang="en-US" noProof="0" dirty="0"/>
              <a:t> Impact issues - Recommendations</a:t>
            </a:r>
          </a:p>
        </p:txBody>
      </p:sp>
      <p:graphicFrame>
        <p:nvGraphicFramePr>
          <p:cNvPr id="6" name="Table 6">
            <a:extLst>
              <a:ext uri="{FF2B5EF4-FFF2-40B4-BE49-F238E27FC236}">
                <a16:creationId xmlns:a16="http://schemas.microsoft.com/office/drawing/2014/main" id="{04FA224F-A273-A4AF-35E8-EDCA7D6A7072}"/>
              </a:ext>
            </a:extLst>
          </p:cNvPr>
          <p:cNvGraphicFramePr>
            <a:graphicFrameLocks noGrp="1"/>
          </p:cNvGraphicFramePr>
          <p:nvPr>
            <p:extLst>
              <p:ext uri="{D42A27DB-BD31-4B8C-83A1-F6EECF244321}">
                <p14:modId xmlns:p14="http://schemas.microsoft.com/office/powerpoint/2010/main" val="1564236844"/>
              </p:ext>
            </p:extLst>
          </p:nvPr>
        </p:nvGraphicFramePr>
        <p:xfrm>
          <a:off x="48125" y="1321635"/>
          <a:ext cx="12085721" cy="5214335"/>
        </p:xfrm>
        <a:graphic>
          <a:graphicData uri="http://schemas.openxmlformats.org/drawingml/2006/table">
            <a:tbl>
              <a:tblPr firstRow="1" bandRow="1">
                <a:tableStyleId>{F5AB1C69-6EDB-4FF4-983F-18BD219EF322}</a:tableStyleId>
              </a:tblPr>
              <a:tblGrid>
                <a:gridCol w="439154">
                  <a:extLst>
                    <a:ext uri="{9D8B030D-6E8A-4147-A177-3AD203B41FA5}">
                      <a16:colId xmlns:a16="http://schemas.microsoft.com/office/drawing/2014/main" val="876465614"/>
                    </a:ext>
                  </a:extLst>
                </a:gridCol>
                <a:gridCol w="8295774">
                  <a:extLst>
                    <a:ext uri="{9D8B030D-6E8A-4147-A177-3AD203B41FA5}">
                      <a16:colId xmlns:a16="http://schemas.microsoft.com/office/drawing/2014/main" val="2018168186"/>
                    </a:ext>
                  </a:extLst>
                </a:gridCol>
                <a:gridCol w="2304047">
                  <a:extLst>
                    <a:ext uri="{9D8B030D-6E8A-4147-A177-3AD203B41FA5}">
                      <a16:colId xmlns:a16="http://schemas.microsoft.com/office/drawing/2014/main" val="4023836002"/>
                    </a:ext>
                  </a:extLst>
                </a:gridCol>
                <a:gridCol w="1046746">
                  <a:extLst>
                    <a:ext uri="{9D8B030D-6E8A-4147-A177-3AD203B41FA5}">
                      <a16:colId xmlns:a16="http://schemas.microsoft.com/office/drawing/2014/main" val="1229423019"/>
                    </a:ext>
                  </a:extLst>
                </a:gridCol>
              </a:tblGrid>
              <a:tr h="634692">
                <a:tc>
                  <a:txBody>
                    <a:bodyPr/>
                    <a:lstStyle/>
                    <a:p>
                      <a:pPr algn="ctr"/>
                      <a:r>
                        <a:rPr lang="en-US" sz="1050" noProof="0" dirty="0">
                          <a:solidFill>
                            <a:srgbClr val="000000"/>
                          </a:solidFill>
                        </a:rPr>
                        <a:t>#</a:t>
                      </a:r>
                    </a:p>
                  </a:txBody>
                  <a:tcPr anchor="ctr">
                    <a:solidFill>
                      <a:srgbClr val="FFCC00"/>
                    </a:solidFill>
                  </a:tcPr>
                </a:tc>
                <a:tc>
                  <a:txBody>
                    <a:bodyPr/>
                    <a:lstStyle/>
                    <a:p>
                      <a:pPr algn="ctr"/>
                      <a:r>
                        <a:rPr lang="en-US" sz="1050" noProof="0" dirty="0">
                          <a:solidFill>
                            <a:srgbClr val="000000"/>
                          </a:solidFill>
                        </a:rPr>
                        <a:t>Recommendations</a:t>
                      </a:r>
                    </a:p>
                  </a:txBody>
                  <a:tcPr anchor="ctr">
                    <a:solidFill>
                      <a:srgbClr val="FFCC00"/>
                    </a:solidFill>
                  </a:tcPr>
                </a:tc>
                <a:tc>
                  <a:txBody>
                    <a:bodyPr/>
                    <a:lstStyle/>
                    <a:p>
                      <a:pPr algn="ctr"/>
                      <a:r>
                        <a:rPr lang="en-US" sz="800" noProof="0" dirty="0">
                          <a:solidFill>
                            <a:srgbClr val="000000"/>
                          </a:solidFill>
                        </a:rPr>
                        <a:t>Azure Service / WAF / Architecture Design</a:t>
                      </a:r>
                    </a:p>
                  </a:txBody>
                  <a:tcPr anchor="ctr">
                    <a:solidFill>
                      <a:srgbClr val="FFCC00"/>
                    </a:solidFill>
                  </a:tcPr>
                </a:tc>
                <a:tc>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r>
                        <a:rPr lang="en-US" sz="1050" noProof="0" dirty="0">
                          <a:solidFill>
                            <a:srgbClr val="000000"/>
                          </a:solidFill>
                        </a:rPr>
                        <a:t># of Impacted Resources</a:t>
                      </a:r>
                      <a:endParaRPr lang="en-US" sz="800" noProof="0" dirty="0">
                        <a:solidFill>
                          <a:srgbClr val="000000"/>
                        </a:solidFill>
                      </a:endParaRPr>
                    </a:p>
                  </a:txBody>
                  <a:tcPr anchor="ctr">
                    <a:solidFill>
                      <a:srgbClr val="FFCC00"/>
                    </a:solidFill>
                  </a:tcPr>
                </a:tc>
                <a:extLst>
                  <a:ext uri="{0D108BD9-81ED-4DB2-BD59-A6C34878D82A}">
                    <a16:rowId xmlns:a16="http://schemas.microsoft.com/office/drawing/2014/main" val="2079067677"/>
                  </a:ext>
                </a:extLst>
              </a:tr>
              <a:tr h="392391">
                <a:tc>
                  <a:txBody>
                    <a:bodyPr/>
                    <a:lstStyle/>
                    <a:p>
                      <a:pPr algn="ctr"/>
                      <a:r>
                        <a:rPr lang="en-US" sz="1100" b="0" noProof="0" dirty="0"/>
                        <a:t>1</a:t>
                      </a:r>
                    </a:p>
                  </a:txBody>
                  <a:tcPr anchor="ctr"/>
                </a:tc>
                <a:tc>
                  <a:txBody>
                    <a:bodyPr/>
                    <a:lstStyle/>
                    <a:p>
                      <a:pPr algn="l"/>
                      <a:endParaRPr lang="en-US" sz="1100" b="0" noProof="0" dirty="0"/>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3176836022"/>
                  </a:ext>
                </a:extLst>
              </a:tr>
              <a:tr h="392391">
                <a:tc>
                  <a:txBody>
                    <a:bodyPr/>
                    <a:lstStyle/>
                    <a:p>
                      <a:pPr lvl="0" algn="ctr"/>
                      <a:r>
                        <a:rPr lang="en-US" sz="1100" b="0" noProof="0" dirty="0"/>
                        <a:t>2</a:t>
                      </a:r>
                    </a:p>
                  </a:txBody>
                  <a:tcPr anchor="ctr"/>
                </a:tc>
                <a:tc>
                  <a:txBody>
                    <a:bodyPr/>
                    <a:lstStyle/>
                    <a:p>
                      <a:pPr lvl="0" algn="l"/>
                      <a:endParaRPr lang="en-US" sz="1100" b="0" noProof="0" dirty="0"/>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57884556"/>
                  </a:ext>
                </a:extLst>
              </a:tr>
              <a:tr h="340247">
                <a:tc>
                  <a:txBody>
                    <a:bodyPr/>
                    <a:lstStyle/>
                    <a:p>
                      <a:pPr lvl="0" algn="ctr"/>
                      <a:r>
                        <a:rPr lang="en-US" sz="1100" b="0" noProof="0" dirty="0"/>
                        <a:t>3</a:t>
                      </a:r>
                    </a:p>
                  </a:txBody>
                  <a:tcPr anchor="ctr"/>
                </a:tc>
                <a:tc>
                  <a:txBody>
                    <a:bodyPr/>
                    <a:lstStyle/>
                    <a:p>
                      <a:pPr lvl="0" algn="l"/>
                      <a:endParaRPr lang="en-US" sz="1100" b="0" noProof="0" dirty="0"/>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3416576174"/>
                  </a:ext>
                </a:extLst>
              </a:tr>
              <a:tr h="392391">
                <a:tc>
                  <a:txBody>
                    <a:bodyPr/>
                    <a:lstStyle/>
                    <a:p>
                      <a:pPr lvl="0" algn="ctr"/>
                      <a:r>
                        <a:rPr lang="en-US" sz="1100" b="0" noProof="0" dirty="0"/>
                        <a:t>4</a:t>
                      </a:r>
                    </a:p>
                  </a:txBody>
                  <a:tcPr anchor="ctr"/>
                </a:tc>
                <a:tc>
                  <a:txBody>
                    <a:bodyPr/>
                    <a:lstStyle/>
                    <a:p>
                      <a:pPr lvl="0" algn="l"/>
                      <a:endParaRPr lang="en-US" sz="1100" b="0" noProof="0" dirty="0"/>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3152049813"/>
                  </a:ext>
                </a:extLst>
              </a:tr>
              <a:tr h="340247">
                <a:tc>
                  <a:txBody>
                    <a:bodyPr/>
                    <a:lstStyle/>
                    <a:p>
                      <a:pPr marL="0" lvl="0" algn="ctr"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868463326"/>
                  </a:ext>
                </a:extLst>
              </a:tr>
              <a:tr h="340247">
                <a:tc>
                  <a:txBody>
                    <a:bodyPr/>
                    <a:lstStyle/>
                    <a:p>
                      <a:pPr marL="0" lvl="0" algn="ctr"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2139424855"/>
                  </a:ext>
                </a:extLst>
              </a:tr>
              <a:tr h="340247">
                <a:tc>
                  <a:txBody>
                    <a:bodyPr/>
                    <a:lstStyle/>
                    <a:p>
                      <a:pPr marL="0" lvl="0" algn="ctr"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2761907888"/>
                  </a:ext>
                </a:extLst>
              </a:tr>
              <a:tr h="340247">
                <a:tc>
                  <a:txBody>
                    <a:bodyPr/>
                    <a:lstStyle/>
                    <a:p>
                      <a:pPr marL="0" lvl="0" algn="ctr"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3087896313"/>
                  </a:ext>
                </a:extLst>
              </a:tr>
              <a:tr h="340247">
                <a:tc>
                  <a:txBody>
                    <a:bodyPr/>
                    <a:lstStyle/>
                    <a:p>
                      <a:pPr marL="0" lvl="0" algn="ctr"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1886067091"/>
                  </a:ext>
                </a:extLst>
              </a:tr>
              <a:tr h="340247">
                <a:tc>
                  <a:txBody>
                    <a:bodyPr/>
                    <a:lstStyle/>
                    <a:p>
                      <a:pPr marL="0" lvl="0" algn="ctr"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1684539754"/>
                  </a:ext>
                </a:extLst>
              </a:tr>
              <a:tr h="340247">
                <a:tc>
                  <a:txBody>
                    <a:bodyPr/>
                    <a:lstStyle/>
                    <a:p>
                      <a:pPr marL="0" lvl="0" algn="ctr"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3510008677"/>
                  </a:ext>
                </a:extLst>
              </a:tr>
              <a:tr h="340247">
                <a:tc>
                  <a:txBody>
                    <a:bodyPr/>
                    <a:lstStyle/>
                    <a:p>
                      <a:pPr marL="0" lvl="0" algn="ctr"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2475013441"/>
                  </a:ext>
                </a:extLst>
              </a:tr>
              <a:tr h="340247">
                <a:tc>
                  <a:txBody>
                    <a:bodyPr/>
                    <a:lstStyle/>
                    <a:p>
                      <a:pPr marL="0" lvl="0" algn="ctr"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1488158130"/>
                  </a:ext>
                </a:extLst>
              </a:tr>
            </a:tbl>
          </a:graphicData>
        </a:graphic>
      </p:graphicFrame>
      <p:grpSp>
        <p:nvGrpSpPr>
          <p:cNvPr id="7" name="Group 6">
            <a:extLst>
              <a:ext uri="{FF2B5EF4-FFF2-40B4-BE49-F238E27FC236}">
                <a16:creationId xmlns:a16="http://schemas.microsoft.com/office/drawing/2014/main" id="{14030E02-75C2-650A-B43D-D5F42F244330}"/>
              </a:ext>
            </a:extLst>
          </p:cNvPr>
          <p:cNvGrpSpPr/>
          <p:nvPr/>
        </p:nvGrpSpPr>
        <p:grpSpPr>
          <a:xfrm>
            <a:off x="4289216" y="6812281"/>
            <a:ext cx="3515040" cy="45719"/>
            <a:chOff x="4289216" y="6747249"/>
            <a:chExt cx="3515040" cy="110752"/>
          </a:xfrm>
        </p:grpSpPr>
        <p:sp>
          <p:nvSpPr>
            <p:cNvPr id="8" name="Rectangle 7">
              <a:extLst>
                <a:ext uri="{FF2B5EF4-FFF2-40B4-BE49-F238E27FC236}">
                  <a16:creationId xmlns:a16="http://schemas.microsoft.com/office/drawing/2014/main" id="{EBE57035-A55A-A9D4-8A83-2263BF3FC5A4}"/>
                </a:ext>
              </a:extLst>
            </p:cNvPr>
            <p:cNvSpPr/>
            <p:nvPr/>
          </p:nvSpPr>
          <p:spPr bwMode="auto">
            <a:xfrm>
              <a:off x="4289216" y="6747249"/>
              <a:ext cx="1171680" cy="110752"/>
            </a:xfrm>
            <a:prstGeom prst="rect">
              <a:avLst/>
            </a:prstGeom>
            <a:solidFill>
              <a:srgbClr val="CC3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BCF599C5-9A61-F349-C60D-1472BE18911C}"/>
                </a:ext>
              </a:extLst>
            </p:cNvPr>
            <p:cNvSpPr/>
            <p:nvPr/>
          </p:nvSpPr>
          <p:spPr bwMode="auto">
            <a:xfrm>
              <a:off x="5460896" y="6747249"/>
              <a:ext cx="1171680" cy="110752"/>
            </a:xfrm>
            <a:prstGeom prst="rect">
              <a:avLst/>
            </a:prstGeom>
            <a:solidFill>
              <a:srgbClr val="FFC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FE1980B-B224-A363-32B4-83503189C231}"/>
                </a:ext>
              </a:extLst>
            </p:cNvPr>
            <p:cNvSpPr/>
            <p:nvPr/>
          </p:nvSpPr>
          <p:spPr bwMode="auto">
            <a:xfrm>
              <a:off x="6632576" y="6747249"/>
              <a:ext cx="1171680" cy="11075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extBox 1">
            <a:extLst>
              <a:ext uri="{FF2B5EF4-FFF2-40B4-BE49-F238E27FC236}">
                <a16:creationId xmlns:a16="http://schemas.microsoft.com/office/drawing/2014/main" id="{F3CEF9EE-32CD-25A1-9452-92BD3AA0BFE8}"/>
              </a:ext>
            </a:extLst>
          </p:cNvPr>
          <p:cNvSpPr txBox="1"/>
          <p:nvPr/>
        </p:nvSpPr>
        <p:spPr>
          <a:xfrm>
            <a:off x="50613" y="-2398"/>
            <a:ext cx="12086334" cy="572464"/>
          </a:xfrm>
          <a:prstGeom prst="rect">
            <a:avLst/>
          </a:prstGeom>
          <a:solidFill>
            <a:srgbClr val="FEF000"/>
          </a:solidFill>
        </p:spPr>
        <p:txBody>
          <a:bodyPr wrap="square" lIns="182880" tIns="146304" rIns="182880" bIns="146304"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90000"/>
              </a:lnSpc>
              <a:spcAft>
                <a:spcPts val="600"/>
              </a:spcAft>
              <a:defRPr/>
            </a:pPr>
            <a:r>
              <a:rPr lang="en-US" sz="2000" noProof="0" dirty="0">
                <a:solidFill>
                  <a:srgbClr val="FF0000"/>
                </a:solidFill>
                <a:latin typeface="Segoe UI"/>
              </a:rPr>
              <a:t>OPTIONAL (if not relevant move it in appendix) -</a:t>
            </a:r>
            <a:r>
              <a:rPr kumimoji="0" lang="en-US" sz="2000" b="0" i="0" u="none" strike="noStrike" kern="1200" cap="none" spc="0" normalizeH="0" baseline="0" noProof="0" dirty="0">
                <a:ln>
                  <a:noFill/>
                </a:ln>
                <a:solidFill>
                  <a:srgbClr val="FF0000"/>
                </a:solidFill>
                <a:effectLst/>
                <a:uLnTx/>
                <a:uFillTx/>
                <a:latin typeface="Segoe UI"/>
                <a:ea typeface="+mn-ea"/>
                <a:cs typeface="+mn-cs"/>
              </a:rPr>
              <a:t> Customize based on scope findings</a:t>
            </a:r>
          </a:p>
        </p:txBody>
      </p:sp>
      <p:sp>
        <p:nvSpPr>
          <p:cNvPr id="3" name="TextBox 2">
            <a:extLst>
              <a:ext uri="{FF2B5EF4-FFF2-40B4-BE49-F238E27FC236}">
                <a16:creationId xmlns:a16="http://schemas.microsoft.com/office/drawing/2014/main" id="{596F9F6B-47B2-6331-1DC8-B25B7A3B2D98}"/>
              </a:ext>
            </a:extLst>
          </p:cNvPr>
          <p:cNvSpPr txBox="1"/>
          <p:nvPr/>
        </p:nvSpPr>
        <p:spPr>
          <a:xfrm>
            <a:off x="3505201" y="6541931"/>
            <a:ext cx="8975034" cy="246221"/>
          </a:xfrm>
          <a:prstGeom prst="rect">
            <a:avLst/>
          </a:prstGeom>
          <a:noFill/>
        </p:spPr>
        <p:txBody>
          <a:bodyPr wrap="square" lIns="0" tIns="0" rIns="0" bIns="0" rtlCol="0">
            <a:spAutoFit/>
          </a:bodyPr>
          <a:lstStyle/>
          <a:p>
            <a:pPr algn="l"/>
            <a:r>
              <a:rPr lang="en-US" sz="1600" noProof="0" dirty="0"/>
              <a:t>Detailed recommendations provided in </a:t>
            </a:r>
            <a:r>
              <a:rPr lang="en-US" sz="1600" noProof="0" dirty="0">
                <a:highlight>
                  <a:srgbClr val="FFFF00"/>
                </a:highlight>
              </a:rPr>
              <a:t>XXXXX.csv </a:t>
            </a:r>
          </a:p>
        </p:txBody>
      </p:sp>
    </p:spTree>
    <p:extLst>
      <p:ext uri="{BB962C8B-B14F-4D97-AF65-F5344CB8AC3E}">
        <p14:creationId xmlns:p14="http://schemas.microsoft.com/office/powerpoint/2010/main" val="11263825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9A5B1A-EDE5-4D1A-A469-71DA222E7843}"/>
              </a:ext>
            </a:extLst>
          </p:cNvPr>
          <p:cNvSpPr>
            <a:spLocks noGrp="1"/>
          </p:cNvSpPr>
          <p:nvPr>
            <p:ph type="title"/>
          </p:nvPr>
        </p:nvSpPr>
        <p:spPr/>
        <p:txBody>
          <a:bodyPr/>
          <a:lstStyle/>
          <a:p>
            <a:r>
              <a:rPr lang="en-US" b="1" noProof="0" dirty="0">
                <a:solidFill>
                  <a:srgbClr val="0070C0"/>
                </a:solidFill>
              </a:rPr>
              <a:t>Low</a:t>
            </a:r>
            <a:r>
              <a:rPr lang="en-US" noProof="0" dirty="0"/>
              <a:t> Impact issues - Recommendations</a:t>
            </a:r>
          </a:p>
        </p:txBody>
      </p:sp>
      <p:graphicFrame>
        <p:nvGraphicFramePr>
          <p:cNvPr id="6" name="Table 6">
            <a:extLst>
              <a:ext uri="{FF2B5EF4-FFF2-40B4-BE49-F238E27FC236}">
                <a16:creationId xmlns:a16="http://schemas.microsoft.com/office/drawing/2014/main" id="{04FA224F-A273-A4AF-35E8-EDCA7D6A7072}"/>
              </a:ext>
            </a:extLst>
          </p:cNvPr>
          <p:cNvGraphicFramePr>
            <a:graphicFrameLocks noGrp="1"/>
          </p:cNvGraphicFramePr>
          <p:nvPr>
            <p:extLst>
              <p:ext uri="{D42A27DB-BD31-4B8C-83A1-F6EECF244321}">
                <p14:modId xmlns:p14="http://schemas.microsoft.com/office/powerpoint/2010/main" val="2614628342"/>
              </p:ext>
            </p:extLst>
          </p:nvPr>
        </p:nvGraphicFramePr>
        <p:xfrm>
          <a:off x="47124" y="1321635"/>
          <a:ext cx="12097753" cy="5214335"/>
        </p:xfrm>
        <a:graphic>
          <a:graphicData uri="http://schemas.openxmlformats.org/drawingml/2006/table">
            <a:tbl>
              <a:tblPr firstRow="1" bandRow="1">
                <a:tableStyleId>{5C22544A-7EE6-4342-B048-85BDC9FD1C3A}</a:tableStyleId>
              </a:tblPr>
              <a:tblGrid>
                <a:gridCol w="434139">
                  <a:extLst>
                    <a:ext uri="{9D8B030D-6E8A-4147-A177-3AD203B41FA5}">
                      <a16:colId xmlns:a16="http://schemas.microsoft.com/office/drawing/2014/main" val="2684924245"/>
                    </a:ext>
                  </a:extLst>
                </a:gridCol>
                <a:gridCol w="8307805">
                  <a:extLst>
                    <a:ext uri="{9D8B030D-6E8A-4147-A177-3AD203B41FA5}">
                      <a16:colId xmlns:a16="http://schemas.microsoft.com/office/drawing/2014/main" val="2018168186"/>
                    </a:ext>
                  </a:extLst>
                </a:gridCol>
                <a:gridCol w="2293004">
                  <a:extLst>
                    <a:ext uri="{9D8B030D-6E8A-4147-A177-3AD203B41FA5}">
                      <a16:colId xmlns:a16="http://schemas.microsoft.com/office/drawing/2014/main" val="4023836002"/>
                    </a:ext>
                  </a:extLst>
                </a:gridCol>
                <a:gridCol w="1062805">
                  <a:extLst>
                    <a:ext uri="{9D8B030D-6E8A-4147-A177-3AD203B41FA5}">
                      <a16:colId xmlns:a16="http://schemas.microsoft.com/office/drawing/2014/main" val="1229423019"/>
                    </a:ext>
                  </a:extLst>
                </a:gridCol>
              </a:tblGrid>
              <a:tr h="634692">
                <a:tc>
                  <a:txBody>
                    <a:bodyPr/>
                    <a:lstStyle/>
                    <a:p>
                      <a:pPr algn="ctr"/>
                      <a:r>
                        <a:rPr lang="en-US" sz="1050" noProof="0" dirty="0"/>
                        <a:t>#</a:t>
                      </a:r>
                    </a:p>
                  </a:txBody>
                  <a:tcPr anchor="ctr"/>
                </a:tc>
                <a:tc>
                  <a:txBody>
                    <a:bodyPr/>
                    <a:lstStyle/>
                    <a:p>
                      <a:pPr algn="ctr"/>
                      <a:r>
                        <a:rPr lang="en-US" sz="1050" noProof="0" dirty="0"/>
                        <a:t>Recommendations</a:t>
                      </a:r>
                    </a:p>
                  </a:txBody>
                  <a:tcPr anchor="ctr"/>
                </a:tc>
                <a:tc>
                  <a:txBody>
                    <a:bodyPr/>
                    <a:lstStyle/>
                    <a:p>
                      <a:pPr algn="ctr"/>
                      <a:r>
                        <a:rPr lang="en-US" sz="800" noProof="0" dirty="0"/>
                        <a:t>Azure Service / WAF / Architecture Design</a:t>
                      </a:r>
                    </a:p>
                  </a:txBody>
                  <a:tcPr anchor="ctr"/>
                </a:tc>
                <a:tc>
                  <a:txBody>
                    <a:bodyPr/>
                    <a:lstStyle/>
                    <a:p>
                      <a:pPr marL="0" marR="0" lvl="0" indent="0" algn="ctr" defTabSz="932746" rtl="0" eaLnBrk="1" fontAlgn="auto" latinLnBrk="0" hangingPunct="1">
                        <a:lnSpc>
                          <a:spcPct val="100000"/>
                        </a:lnSpc>
                        <a:spcBef>
                          <a:spcPts val="0"/>
                        </a:spcBef>
                        <a:spcAft>
                          <a:spcPts val="0"/>
                        </a:spcAft>
                        <a:buClrTx/>
                        <a:buSzTx/>
                        <a:buFontTx/>
                        <a:buNone/>
                        <a:tabLst/>
                        <a:defRPr/>
                      </a:pPr>
                      <a:r>
                        <a:rPr lang="en-US" sz="1050" noProof="0" dirty="0"/>
                        <a:t># of Impacted Resources</a:t>
                      </a:r>
                      <a:endParaRPr lang="en-US" sz="800" noProof="0" dirty="0"/>
                    </a:p>
                  </a:txBody>
                  <a:tcPr anchor="ctr"/>
                </a:tc>
                <a:extLst>
                  <a:ext uri="{0D108BD9-81ED-4DB2-BD59-A6C34878D82A}">
                    <a16:rowId xmlns:a16="http://schemas.microsoft.com/office/drawing/2014/main" val="2079067677"/>
                  </a:ext>
                </a:extLst>
              </a:tr>
              <a:tr h="392391">
                <a:tc>
                  <a:txBody>
                    <a:bodyPr/>
                    <a:lstStyle/>
                    <a:p>
                      <a:pPr algn="ctr"/>
                      <a:r>
                        <a:rPr lang="en-US" sz="1100" b="0" noProof="0" dirty="0"/>
                        <a:t>1</a:t>
                      </a:r>
                    </a:p>
                  </a:txBody>
                  <a:tcPr anchor="ctr"/>
                </a:tc>
                <a:tc>
                  <a:txBody>
                    <a:bodyPr/>
                    <a:lstStyle/>
                    <a:p>
                      <a:pPr algn="l"/>
                      <a:endParaRPr lang="en-US" sz="1100" b="0" noProof="0" dirty="0"/>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3176836022"/>
                  </a:ext>
                </a:extLst>
              </a:tr>
              <a:tr h="392391">
                <a:tc>
                  <a:txBody>
                    <a:bodyPr/>
                    <a:lstStyle/>
                    <a:p>
                      <a:pPr lvl="0" algn="ctr"/>
                      <a:r>
                        <a:rPr lang="en-US" sz="1100" b="0" noProof="0" dirty="0"/>
                        <a:t>2</a:t>
                      </a:r>
                    </a:p>
                  </a:txBody>
                  <a:tcPr anchor="ctr"/>
                </a:tc>
                <a:tc>
                  <a:txBody>
                    <a:bodyPr/>
                    <a:lstStyle/>
                    <a:p>
                      <a:pPr lvl="0" algn="l"/>
                      <a:endParaRPr lang="en-US" sz="1100" b="0" noProof="0" dirty="0"/>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57884556"/>
                  </a:ext>
                </a:extLst>
              </a:tr>
              <a:tr h="340247">
                <a:tc>
                  <a:txBody>
                    <a:bodyPr/>
                    <a:lstStyle/>
                    <a:p>
                      <a:pPr lvl="0" algn="ctr"/>
                      <a:r>
                        <a:rPr lang="en-US" sz="1100" b="0" noProof="0" dirty="0"/>
                        <a:t>3</a:t>
                      </a:r>
                    </a:p>
                  </a:txBody>
                  <a:tcPr anchor="ctr"/>
                </a:tc>
                <a:tc>
                  <a:txBody>
                    <a:bodyPr/>
                    <a:lstStyle/>
                    <a:p>
                      <a:pPr lvl="0" algn="l"/>
                      <a:endParaRPr lang="en-US" sz="1100" b="0" noProof="0" dirty="0"/>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3416576174"/>
                  </a:ext>
                </a:extLst>
              </a:tr>
              <a:tr h="392391">
                <a:tc>
                  <a:txBody>
                    <a:bodyPr/>
                    <a:lstStyle/>
                    <a:p>
                      <a:pPr lvl="0" algn="ctr"/>
                      <a:r>
                        <a:rPr lang="en-US" sz="1100" b="0" noProof="0" dirty="0"/>
                        <a:t>4</a:t>
                      </a:r>
                    </a:p>
                  </a:txBody>
                  <a:tcPr anchor="ctr"/>
                </a:tc>
                <a:tc>
                  <a:txBody>
                    <a:bodyPr/>
                    <a:lstStyle/>
                    <a:p>
                      <a:pPr lvl="0" algn="l"/>
                      <a:endParaRPr lang="en-US" sz="1100" b="0" noProof="0" dirty="0"/>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3152049813"/>
                  </a:ext>
                </a:extLst>
              </a:tr>
              <a:tr h="340247">
                <a:tc>
                  <a:txBody>
                    <a:bodyPr/>
                    <a:lstStyle/>
                    <a:p>
                      <a:pPr marL="0" lvl="0" algn="ctr"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868463326"/>
                  </a:ext>
                </a:extLst>
              </a:tr>
              <a:tr h="340247">
                <a:tc>
                  <a:txBody>
                    <a:bodyPr/>
                    <a:lstStyle/>
                    <a:p>
                      <a:pPr marL="0" lvl="0" algn="ctr"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2139424855"/>
                  </a:ext>
                </a:extLst>
              </a:tr>
              <a:tr h="340247">
                <a:tc>
                  <a:txBody>
                    <a:bodyPr/>
                    <a:lstStyle/>
                    <a:p>
                      <a:pPr marL="0" lvl="0" algn="ctr"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2761907888"/>
                  </a:ext>
                </a:extLst>
              </a:tr>
              <a:tr h="340247">
                <a:tc>
                  <a:txBody>
                    <a:bodyPr/>
                    <a:lstStyle/>
                    <a:p>
                      <a:pPr marL="0" lvl="0" algn="ctr"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3087896313"/>
                  </a:ext>
                </a:extLst>
              </a:tr>
              <a:tr h="340247">
                <a:tc>
                  <a:txBody>
                    <a:bodyPr/>
                    <a:lstStyle/>
                    <a:p>
                      <a:pPr marL="0" lvl="0" algn="ctr"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1886067091"/>
                  </a:ext>
                </a:extLst>
              </a:tr>
              <a:tr h="340247">
                <a:tc>
                  <a:txBody>
                    <a:bodyPr/>
                    <a:lstStyle/>
                    <a:p>
                      <a:pPr marL="0" lvl="0" algn="ctr"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1684539754"/>
                  </a:ext>
                </a:extLst>
              </a:tr>
              <a:tr h="340247">
                <a:tc>
                  <a:txBody>
                    <a:bodyPr/>
                    <a:lstStyle/>
                    <a:p>
                      <a:pPr marL="0" lvl="0" algn="ctr"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3510008677"/>
                  </a:ext>
                </a:extLst>
              </a:tr>
              <a:tr h="340247">
                <a:tc>
                  <a:txBody>
                    <a:bodyPr/>
                    <a:lstStyle/>
                    <a:p>
                      <a:pPr marL="0" lvl="0" algn="ctr"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2475013441"/>
                  </a:ext>
                </a:extLst>
              </a:tr>
              <a:tr h="340247">
                <a:tc>
                  <a:txBody>
                    <a:bodyPr/>
                    <a:lstStyle/>
                    <a:p>
                      <a:pPr marL="0" lvl="0" algn="ctr"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marL="0" lvl="0" algn="l" defTabSz="932746" rtl="0" eaLnBrk="1" latinLnBrk="0" hangingPunct="1"/>
                      <a:endParaRPr lang="en-US" sz="1100" b="0" kern="1200" noProof="0" dirty="0">
                        <a:solidFill>
                          <a:schemeClr val="dk1"/>
                        </a:solidFill>
                        <a:latin typeface="+mn-lt"/>
                        <a:ea typeface="+mn-ea"/>
                        <a:cs typeface="+mn-cs"/>
                      </a:endParaRPr>
                    </a:p>
                  </a:txBody>
                  <a:tcPr anchor="ctr"/>
                </a:tc>
                <a:tc>
                  <a:txBody>
                    <a:bodyPr/>
                    <a:lstStyle/>
                    <a:p>
                      <a:pPr algn="ctr"/>
                      <a:endParaRPr lang="en-US" sz="1100" noProof="0" dirty="0"/>
                    </a:p>
                  </a:txBody>
                  <a:tcPr anchor="ctr"/>
                </a:tc>
                <a:tc>
                  <a:txBody>
                    <a:bodyPr/>
                    <a:lstStyle/>
                    <a:p>
                      <a:pPr algn="ctr"/>
                      <a:endParaRPr lang="en-US" sz="1100" noProof="0" dirty="0"/>
                    </a:p>
                  </a:txBody>
                  <a:tcPr anchor="ctr"/>
                </a:tc>
                <a:extLst>
                  <a:ext uri="{0D108BD9-81ED-4DB2-BD59-A6C34878D82A}">
                    <a16:rowId xmlns:a16="http://schemas.microsoft.com/office/drawing/2014/main" val="1488158130"/>
                  </a:ext>
                </a:extLst>
              </a:tr>
            </a:tbl>
          </a:graphicData>
        </a:graphic>
      </p:graphicFrame>
      <p:sp>
        <p:nvSpPr>
          <p:cNvPr id="2" name="TextBox 1">
            <a:extLst>
              <a:ext uri="{FF2B5EF4-FFF2-40B4-BE49-F238E27FC236}">
                <a16:creationId xmlns:a16="http://schemas.microsoft.com/office/drawing/2014/main" id="{634772EB-AFA7-6744-689E-A39F7EB7AB0E}"/>
              </a:ext>
            </a:extLst>
          </p:cNvPr>
          <p:cNvSpPr txBox="1"/>
          <p:nvPr/>
        </p:nvSpPr>
        <p:spPr>
          <a:xfrm>
            <a:off x="561828" y="-2398"/>
            <a:ext cx="11584764" cy="880241"/>
          </a:xfrm>
          <a:prstGeom prst="rect">
            <a:avLst/>
          </a:prstGeom>
          <a:solidFill>
            <a:srgbClr val="FEF000"/>
          </a:solidFill>
        </p:spPr>
        <p:txBody>
          <a:bodyPr wrap="square" lIns="182880" tIns="146304" rIns="182880" bIns="146304"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defRPr/>
            </a:pPr>
            <a:r>
              <a:rPr lang="en-US" sz="2000" noProof="0" dirty="0">
                <a:solidFill>
                  <a:srgbClr val="FF0000"/>
                </a:solidFill>
                <a:latin typeface="Segoe UI"/>
              </a:rPr>
              <a:t>OPTIONAL (if not relevant move it in appendix) - Customize based on scope findings</a:t>
            </a:r>
            <a:endParaRPr lang="en-US" sz="2000" noProof="0" dirty="0">
              <a:solidFill>
                <a:srgbClr val="000000"/>
              </a:solidFill>
              <a:latin typeface="Segoe UI"/>
            </a:endParaRPr>
          </a:p>
          <a:p>
            <a:pPr algn="ctr">
              <a:lnSpc>
                <a:spcPct val="90000"/>
              </a:lnSpc>
              <a:spcAft>
                <a:spcPts val="600"/>
              </a:spcAft>
              <a:defRPr/>
            </a:pPr>
            <a:endParaRPr lang="en-US" sz="2000" noProof="0" dirty="0">
              <a:solidFill>
                <a:srgbClr val="FF0000"/>
              </a:solidFill>
              <a:cs typeface="Segoe UI"/>
            </a:endParaRPr>
          </a:p>
        </p:txBody>
      </p:sp>
      <p:sp>
        <p:nvSpPr>
          <p:cNvPr id="3" name="TextBox 2">
            <a:extLst>
              <a:ext uri="{FF2B5EF4-FFF2-40B4-BE49-F238E27FC236}">
                <a16:creationId xmlns:a16="http://schemas.microsoft.com/office/drawing/2014/main" id="{982701BE-063C-0148-332A-BD2256D29A47}"/>
              </a:ext>
            </a:extLst>
          </p:cNvPr>
          <p:cNvSpPr txBox="1"/>
          <p:nvPr/>
        </p:nvSpPr>
        <p:spPr>
          <a:xfrm>
            <a:off x="3505201" y="6541931"/>
            <a:ext cx="8975034" cy="246221"/>
          </a:xfrm>
          <a:prstGeom prst="rect">
            <a:avLst/>
          </a:prstGeom>
          <a:noFill/>
        </p:spPr>
        <p:txBody>
          <a:bodyPr wrap="square" lIns="0" tIns="0" rIns="0" bIns="0" rtlCol="0">
            <a:spAutoFit/>
          </a:bodyPr>
          <a:lstStyle/>
          <a:p>
            <a:pPr algn="l"/>
            <a:r>
              <a:rPr lang="en-US" sz="1600" noProof="0" dirty="0"/>
              <a:t>Detailed recommendations provided in </a:t>
            </a:r>
            <a:r>
              <a:rPr lang="en-US" sz="1600" noProof="0" dirty="0">
                <a:highlight>
                  <a:srgbClr val="FFFF00"/>
                </a:highlight>
              </a:rPr>
              <a:t>XXXXX.csv </a:t>
            </a:r>
          </a:p>
        </p:txBody>
      </p:sp>
    </p:spTree>
    <p:extLst>
      <p:ext uri="{BB962C8B-B14F-4D97-AF65-F5344CB8AC3E}">
        <p14:creationId xmlns:p14="http://schemas.microsoft.com/office/powerpoint/2010/main" val="32504363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A11DA-46B3-28BD-4A03-45C8232F5255}"/>
              </a:ext>
            </a:extLst>
          </p:cNvPr>
          <p:cNvSpPr>
            <a:spLocks noGrp="1"/>
          </p:cNvSpPr>
          <p:nvPr>
            <p:ph type="title"/>
          </p:nvPr>
        </p:nvSpPr>
        <p:spPr/>
        <p:txBody>
          <a:bodyPr/>
          <a:lstStyle/>
          <a:p>
            <a:r>
              <a:rPr lang="en-US" noProof="0" dirty="0"/>
              <a:t>Other recommendations</a:t>
            </a:r>
          </a:p>
        </p:txBody>
      </p:sp>
      <p:sp>
        <p:nvSpPr>
          <p:cNvPr id="3" name="TextBox 2">
            <a:extLst>
              <a:ext uri="{FF2B5EF4-FFF2-40B4-BE49-F238E27FC236}">
                <a16:creationId xmlns:a16="http://schemas.microsoft.com/office/drawing/2014/main" id="{E685A8A8-C14C-E730-F11C-020FBB65F8A3}"/>
              </a:ext>
            </a:extLst>
          </p:cNvPr>
          <p:cNvSpPr txBox="1"/>
          <p:nvPr/>
        </p:nvSpPr>
        <p:spPr>
          <a:xfrm>
            <a:off x="2741726" y="-2398"/>
            <a:ext cx="6154310" cy="572464"/>
          </a:xfrm>
          <a:prstGeom prst="rect">
            <a:avLst/>
          </a:prstGeom>
          <a:solidFill>
            <a:srgbClr val="FEF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REQUIRED - Customize based on scope findings</a:t>
            </a:r>
          </a:p>
        </p:txBody>
      </p:sp>
    </p:spTree>
    <p:extLst>
      <p:ext uri="{BB962C8B-B14F-4D97-AF65-F5344CB8AC3E}">
        <p14:creationId xmlns:p14="http://schemas.microsoft.com/office/powerpoint/2010/main" val="65657432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18B9D-0558-5E36-7CA8-DE0B31AF6A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1D78B-D288-6991-CF7D-46FAD495C7A9}"/>
              </a:ext>
            </a:extLst>
          </p:cNvPr>
          <p:cNvSpPr>
            <a:spLocks noGrp="1"/>
          </p:cNvSpPr>
          <p:nvPr>
            <p:ph type="title"/>
          </p:nvPr>
        </p:nvSpPr>
        <p:spPr/>
        <p:txBody>
          <a:bodyPr/>
          <a:lstStyle/>
          <a:p>
            <a:r>
              <a:rPr lang="en-US" noProof="0" dirty="0"/>
              <a:t>Next Steps</a:t>
            </a:r>
          </a:p>
        </p:txBody>
      </p:sp>
      <p:sp>
        <p:nvSpPr>
          <p:cNvPr id="6" name="Footer Placeholder 5">
            <a:extLst>
              <a:ext uri="{FF2B5EF4-FFF2-40B4-BE49-F238E27FC236}">
                <a16:creationId xmlns:a16="http://schemas.microsoft.com/office/drawing/2014/main" id="{E87997E6-CF6A-C4D1-EBCA-8CD3B3671515}"/>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sp>
        <p:nvSpPr>
          <p:cNvPr id="7" name="Slide Number Placeholder 6">
            <a:extLst>
              <a:ext uri="{FF2B5EF4-FFF2-40B4-BE49-F238E27FC236}">
                <a16:creationId xmlns:a16="http://schemas.microsoft.com/office/drawing/2014/main" id="{9DF11E1A-62DC-E9B1-C72A-AD8D033A3F06}"/>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a:extLst>
              <a:ext uri="{FF2B5EF4-FFF2-40B4-BE49-F238E27FC236}">
                <a16:creationId xmlns:a16="http://schemas.microsoft.com/office/drawing/2014/main" id="{8C550181-7F9D-0310-2550-786FA64FFF90}"/>
              </a:ext>
            </a:extLst>
          </p:cNvPr>
          <p:cNvSpPr>
            <a:spLocks noGrp="1"/>
          </p:cNvSpPr>
          <p:nvPr>
            <p:ph type="body" sz="quarter" idx="12"/>
          </p:nvPr>
        </p:nvSpPr>
        <p:spPr/>
        <p:txBody>
          <a:bodyPr/>
          <a:lstStyle/>
          <a:p>
            <a:endParaRPr lang="en-US" noProof="0" dirty="0"/>
          </a:p>
        </p:txBody>
      </p:sp>
    </p:spTree>
    <p:extLst>
      <p:ext uri="{BB962C8B-B14F-4D97-AF65-F5344CB8AC3E}">
        <p14:creationId xmlns:p14="http://schemas.microsoft.com/office/powerpoint/2010/main" val="1662034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A1E88-18A4-CC7B-610F-BA8D76EDE7C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2957E23-211D-1E1B-789D-9E43CFD570C1}"/>
              </a:ext>
              <a:ext uri="{C183D7F6-B498-43B3-948B-1728B52AA6E4}">
                <adec:decorative xmlns:adec="http://schemas.microsoft.com/office/drawing/2017/decorative" val="1"/>
              </a:ext>
            </a:extLst>
          </p:cNvPr>
          <p:cNvSpPr/>
          <p:nvPr/>
        </p:nvSpPr>
        <p:spPr bwMode="auto">
          <a:xfrm>
            <a:off x="2118732" y="1191283"/>
            <a:ext cx="10073268" cy="5218321"/>
          </a:xfrm>
          <a:prstGeom prst="rect">
            <a:avLst/>
          </a:pr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70" name="Group 69">
            <a:extLst>
              <a:ext uri="{FF2B5EF4-FFF2-40B4-BE49-F238E27FC236}">
                <a16:creationId xmlns:a16="http://schemas.microsoft.com/office/drawing/2014/main" id="{8037AB82-E1C8-CB08-B1EB-514399A438F8}"/>
              </a:ext>
              <a:ext uri="{C183D7F6-B498-43B3-948B-1728B52AA6E4}">
                <adec:decorative xmlns:adec="http://schemas.microsoft.com/office/drawing/2017/decorative" val="1"/>
              </a:ext>
            </a:extLst>
          </p:cNvPr>
          <p:cNvGrpSpPr/>
          <p:nvPr/>
        </p:nvGrpSpPr>
        <p:grpSpPr>
          <a:xfrm>
            <a:off x="2635375" y="2446625"/>
            <a:ext cx="9553576" cy="2122844"/>
            <a:chOff x="2635375" y="2446625"/>
            <a:chExt cx="9553576" cy="2122844"/>
          </a:xfrm>
        </p:grpSpPr>
        <p:sp>
          <p:nvSpPr>
            <p:cNvPr id="71" name="Arrow: Bent 70">
              <a:extLst>
                <a:ext uri="{FF2B5EF4-FFF2-40B4-BE49-F238E27FC236}">
                  <a16:creationId xmlns:a16="http://schemas.microsoft.com/office/drawing/2014/main" id="{3014585E-4A43-D3E1-331C-E01E14993147}"/>
                </a:ext>
                <a:ext uri="{C183D7F6-B498-43B3-948B-1728B52AA6E4}">
                  <adec:decorative xmlns:adec="http://schemas.microsoft.com/office/drawing/2017/decorative" val="1"/>
                </a:ext>
              </a:extLst>
            </p:cNvPr>
            <p:cNvSpPr/>
            <p:nvPr/>
          </p:nvSpPr>
          <p:spPr bwMode="auto">
            <a:xfrm rot="5400000">
              <a:off x="2099462" y="2986419"/>
              <a:ext cx="1814769" cy="742944"/>
            </a:xfrm>
            <a:prstGeom prst="bentArrow">
              <a:avLst>
                <a:gd name="adj1" fmla="val 25000"/>
                <a:gd name="adj2" fmla="val 0"/>
                <a:gd name="adj3" fmla="val 50000"/>
                <a:gd name="adj4" fmla="val 31865"/>
              </a:avLst>
            </a:prstGeom>
            <a:ln w="12700">
              <a:solidFill>
                <a:schemeClr val="bg1">
                  <a:lumMod val="75000"/>
                </a:schemeClr>
              </a:solidFill>
            </a:ln>
          </p:spPr>
          <p:style>
            <a:lnRef idx="0">
              <a:schemeClr val="accent1"/>
            </a:lnRef>
            <a:fillRef idx="1">
              <a:schemeClr val="accent1"/>
            </a:fillRef>
            <a:effectRef idx="0">
              <a:srgbClr val="00000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2" name="Arrow: U-Turn 71">
              <a:extLst>
                <a:ext uri="{FF2B5EF4-FFF2-40B4-BE49-F238E27FC236}">
                  <a16:creationId xmlns:a16="http://schemas.microsoft.com/office/drawing/2014/main" id="{74338B86-1E9F-065A-CCDE-8CB47B748F8E}"/>
                </a:ext>
                <a:ext uri="{C183D7F6-B498-43B3-948B-1728B52AA6E4}">
                  <adec:decorative xmlns:adec="http://schemas.microsoft.com/office/drawing/2017/decorative" val="1"/>
                </a:ext>
              </a:extLst>
            </p:cNvPr>
            <p:cNvSpPr/>
            <p:nvPr/>
          </p:nvSpPr>
          <p:spPr bwMode="auto">
            <a:xfrm rot="10800000">
              <a:off x="3378320" y="3235325"/>
              <a:ext cx="2202657" cy="1334144"/>
            </a:xfrm>
            <a:prstGeom prst="uturnArrow">
              <a:avLst>
                <a:gd name="adj1" fmla="val 0"/>
                <a:gd name="adj2" fmla="val 0"/>
                <a:gd name="adj3" fmla="val 0"/>
                <a:gd name="adj4" fmla="val 19472"/>
                <a:gd name="adj5" fmla="val 49959"/>
              </a:avLst>
            </a:prstGeom>
            <a:ln w="12700">
              <a:solidFill>
                <a:schemeClr val="bg1">
                  <a:lumMod val="75000"/>
                </a:schemeClr>
              </a:solidFill>
            </a:ln>
          </p:spPr>
          <p:style>
            <a:lnRef idx="0">
              <a:schemeClr val="accent1"/>
            </a:lnRef>
            <a:fillRef idx="1">
              <a:schemeClr val="accent1"/>
            </a:fillRef>
            <a:effectRef idx="0">
              <a:srgbClr val="00000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3" name="Arrow: U-Turn 72">
              <a:extLst>
                <a:ext uri="{FF2B5EF4-FFF2-40B4-BE49-F238E27FC236}">
                  <a16:creationId xmlns:a16="http://schemas.microsoft.com/office/drawing/2014/main" id="{D083426D-85BD-1C7B-A22C-42EB41F72E47}"/>
                </a:ext>
                <a:ext uri="{C183D7F6-B498-43B3-948B-1728B52AA6E4}">
                  <adec:decorative xmlns:adec="http://schemas.microsoft.com/office/drawing/2017/decorative" val="1"/>
                </a:ext>
              </a:extLst>
            </p:cNvPr>
            <p:cNvSpPr/>
            <p:nvPr/>
          </p:nvSpPr>
          <p:spPr bwMode="auto">
            <a:xfrm rot="10800000" flipV="1">
              <a:off x="5580975" y="2446625"/>
              <a:ext cx="2202656" cy="1644052"/>
            </a:xfrm>
            <a:prstGeom prst="uturnArrow">
              <a:avLst>
                <a:gd name="adj1" fmla="val 0"/>
                <a:gd name="adj2" fmla="val 0"/>
                <a:gd name="adj3" fmla="val 0"/>
                <a:gd name="adj4" fmla="val 17758"/>
                <a:gd name="adj5" fmla="val 53858"/>
              </a:avLst>
            </a:prstGeom>
            <a:ln w="12700">
              <a:solidFill>
                <a:schemeClr val="bg1">
                  <a:lumMod val="75000"/>
                </a:schemeClr>
              </a:solidFill>
            </a:ln>
          </p:spPr>
          <p:style>
            <a:lnRef idx="0">
              <a:schemeClr val="accent1"/>
            </a:lnRef>
            <a:fillRef idx="1">
              <a:schemeClr val="accent1"/>
            </a:fillRef>
            <a:effectRef idx="0">
              <a:srgbClr val="00000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4" name="Arrow: U-Turn 73">
              <a:extLst>
                <a:ext uri="{FF2B5EF4-FFF2-40B4-BE49-F238E27FC236}">
                  <a16:creationId xmlns:a16="http://schemas.microsoft.com/office/drawing/2014/main" id="{22EB95EC-3A39-D9AB-C0AE-147D1B74242A}"/>
                </a:ext>
                <a:ext uri="{C183D7F6-B498-43B3-948B-1728B52AA6E4}">
                  <adec:decorative xmlns:adec="http://schemas.microsoft.com/office/drawing/2017/decorative" val="1"/>
                </a:ext>
              </a:extLst>
            </p:cNvPr>
            <p:cNvSpPr/>
            <p:nvPr/>
          </p:nvSpPr>
          <p:spPr bwMode="auto">
            <a:xfrm rot="10800000">
              <a:off x="7783629" y="3798906"/>
              <a:ext cx="2202656" cy="751387"/>
            </a:xfrm>
            <a:prstGeom prst="uturnArrow">
              <a:avLst>
                <a:gd name="adj1" fmla="val 0"/>
                <a:gd name="adj2" fmla="val 0"/>
                <a:gd name="adj3" fmla="val 0"/>
                <a:gd name="adj4" fmla="val 31485"/>
                <a:gd name="adj5" fmla="val 99755"/>
              </a:avLst>
            </a:prstGeom>
            <a:ln w="12700">
              <a:solidFill>
                <a:schemeClr val="bg1">
                  <a:lumMod val="75000"/>
                </a:schemeClr>
              </a:solidFill>
            </a:ln>
          </p:spPr>
          <p:style>
            <a:lnRef idx="0">
              <a:schemeClr val="accent1"/>
            </a:lnRef>
            <a:fillRef idx="1">
              <a:schemeClr val="accent1"/>
            </a:fillRef>
            <a:effectRef idx="0">
              <a:srgbClr val="00000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6" name="Arrow: Bent 75">
              <a:extLst>
                <a:ext uri="{FF2B5EF4-FFF2-40B4-BE49-F238E27FC236}">
                  <a16:creationId xmlns:a16="http://schemas.microsoft.com/office/drawing/2014/main" id="{7CE02916-BEDF-2299-4F8E-A0989C4CD630}"/>
                </a:ext>
                <a:ext uri="{C183D7F6-B498-43B3-948B-1728B52AA6E4}">
                  <adec:decorative xmlns:adec="http://schemas.microsoft.com/office/drawing/2017/decorative" val="1"/>
                </a:ext>
              </a:extLst>
            </p:cNvPr>
            <p:cNvSpPr/>
            <p:nvPr/>
          </p:nvSpPr>
          <p:spPr bwMode="auto">
            <a:xfrm rot="16200000" flipH="1">
              <a:off x="10203445" y="2279768"/>
              <a:ext cx="1768343" cy="2202669"/>
            </a:xfrm>
            <a:prstGeom prst="bentArrow">
              <a:avLst>
                <a:gd name="adj1" fmla="val 25000"/>
                <a:gd name="adj2" fmla="val 0"/>
                <a:gd name="adj3" fmla="val 50000"/>
                <a:gd name="adj4" fmla="val 12729"/>
              </a:avLst>
            </a:prstGeom>
            <a:ln w="12700">
              <a:solidFill>
                <a:schemeClr val="bg1">
                  <a:lumMod val="75000"/>
                </a:schemeClr>
              </a:solidFill>
            </a:ln>
          </p:spPr>
          <p:style>
            <a:lnRef idx="0">
              <a:schemeClr val="accent1"/>
            </a:lnRef>
            <a:fillRef idx="1">
              <a:schemeClr val="accent1"/>
            </a:fillRef>
            <a:effectRef idx="0">
              <a:srgbClr val="00000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4" name="Rectangle 13">
            <a:extLst>
              <a:ext uri="{FF2B5EF4-FFF2-40B4-BE49-F238E27FC236}">
                <a16:creationId xmlns:a16="http://schemas.microsoft.com/office/drawing/2014/main" id="{18EDC36A-2B58-9898-0925-A1FE18A620C4}"/>
              </a:ext>
              <a:ext uri="{C183D7F6-B498-43B3-948B-1728B52AA6E4}">
                <adec:decorative xmlns:adec="http://schemas.microsoft.com/office/drawing/2017/decorative" val="1"/>
              </a:ext>
            </a:extLst>
          </p:cNvPr>
          <p:cNvSpPr/>
          <p:nvPr/>
        </p:nvSpPr>
        <p:spPr bwMode="auto">
          <a:xfrm>
            <a:off x="2926080" y="1291170"/>
            <a:ext cx="9265920" cy="5070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Rectangle: Top Corners Rounded 39">
            <a:extLst>
              <a:ext uri="{FF2B5EF4-FFF2-40B4-BE49-F238E27FC236}">
                <a16:creationId xmlns:a16="http://schemas.microsoft.com/office/drawing/2014/main" id="{350D0C61-1D3C-A949-C372-CACF32E8DF44}"/>
              </a:ext>
              <a:ext uri="{C183D7F6-B498-43B3-948B-1728B52AA6E4}">
                <adec:decorative xmlns:adec="http://schemas.microsoft.com/office/drawing/2017/decorative" val="1"/>
              </a:ext>
            </a:extLst>
          </p:cNvPr>
          <p:cNvSpPr>
            <a:spLocks/>
          </p:cNvSpPr>
          <p:nvPr/>
        </p:nvSpPr>
        <p:spPr bwMode="auto">
          <a:xfrm rot="5400000">
            <a:off x="-1248831" y="2337403"/>
            <a:ext cx="5423738" cy="2926082"/>
          </a:xfrm>
          <a:prstGeom prst="round2SameRect">
            <a:avLst>
              <a:gd name="adj1" fmla="val 6235"/>
              <a:gd name="adj2" fmla="val 0"/>
            </a:avLst>
          </a:prstGeom>
          <a:gradFill flip="none" rotWithShape="1">
            <a:gsLst>
              <a:gs pos="0">
                <a:schemeClr val="tx2">
                  <a:lumMod val="50000"/>
                </a:schemeClr>
              </a:gs>
              <a:gs pos="100000">
                <a:schemeClr val="tx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5" name="Group 44">
            <a:extLst>
              <a:ext uri="{FF2B5EF4-FFF2-40B4-BE49-F238E27FC236}">
                <a16:creationId xmlns:a16="http://schemas.microsoft.com/office/drawing/2014/main" id="{38795D0E-D555-25EB-3B02-6148E02BC669}"/>
              </a:ext>
              <a:ext uri="{C183D7F6-B498-43B3-948B-1728B52AA6E4}">
                <adec:decorative xmlns:adec="http://schemas.microsoft.com/office/drawing/2017/decorative" val="1"/>
              </a:ext>
            </a:extLst>
          </p:cNvPr>
          <p:cNvGrpSpPr/>
          <p:nvPr/>
        </p:nvGrpSpPr>
        <p:grpSpPr>
          <a:xfrm>
            <a:off x="3205221" y="2824592"/>
            <a:ext cx="365760" cy="365760"/>
            <a:chOff x="3146818" y="1919901"/>
            <a:chExt cx="365760" cy="365760"/>
          </a:xfrm>
        </p:grpSpPr>
        <p:sp>
          <p:nvSpPr>
            <p:cNvPr id="46" name="Oval 45">
              <a:extLst>
                <a:ext uri="{FF2B5EF4-FFF2-40B4-BE49-F238E27FC236}">
                  <a16:creationId xmlns:a16="http://schemas.microsoft.com/office/drawing/2014/main" id="{C3BAB694-0725-00FC-0046-F4276426712C}"/>
                </a:ext>
              </a:extLst>
            </p:cNvPr>
            <p:cNvSpPr>
              <a:spLocks/>
            </p:cNvSpPr>
            <p:nvPr/>
          </p:nvSpPr>
          <p:spPr bwMode="auto">
            <a:xfrm>
              <a:off x="3146818" y="1919901"/>
              <a:ext cx="365760" cy="365760"/>
            </a:xfrm>
            <a:prstGeom prst="ellipse">
              <a:avLst/>
            </a:prstGeom>
            <a:solidFill>
              <a:schemeClr val="accent3">
                <a:lumMod val="20000"/>
                <a:lumOff val="80000"/>
              </a:schemeClr>
            </a:solidFill>
            <a:ln w="38100">
              <a:solidFill>
                <a:schemeClr val="accent1">
                  <a:lumMod val="20000"/>
                  <a:lumOff val="80000"/>
                  <a:alpha val="3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47" name="Commitments_EC4D" title="Icon of a handshake">
              <a:extLst>
                <a:ext uri="{FF2B5EF4-FFF2-40B4-BE49-F238E27FC236}">
                  <a16:creationId xmlns:a16="http://schemas.microsoft.com/office/drawing/2014/main" id="{6C81A5F1-97A2-84A3-ABD3-908508DF9B34}"/>
                </a:ext>
              </a:extLst>
            </p:cNvPr>
            <p:cNvSpPr>
              <a:spLocks noChangeAspect="1" noEditPoints="1"/>
            </p:cNvSpPr>
            <p:nvPr/>
          </p:nvSpPr>
          <p:spPr bwMode="auto">
            <a:xfrm>
              <a:off x="3229828" y="2009140"/>
              <a:ext cx="199740" cy="18728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DDF05C98-3F3A-2522-D823-31771582FBF1}"/>
              </a:ext>
              <a:ext uri="{C183D7F6-B498-43B3-948B-1728B52AA6E4}">
                <adec:decorative xmlns:adec="http://schemas.microsoft.com/office/drawing/2017/decorative" val="1"/>
              </a:ext>
            </a:extLst>
          </p:cNvPr>
          <p:cNvGrpSpPr>
            <a:grpSpLocks/>
          </p:cNvGrpSpPr>
          <p:nvPr/>
        </p:nvGrpSpPr>
        <p:grpSpPr>
          <a:xfrm>
            <a:off x="4296768" y="4367414"/>
            <a:ext cx="365760" cy="365760"/>
            <a:chOff x="3220031" y="3955696"/>
            <a:chExt cx="365760" cy="365760"/>
          </a:xfrm>
        </p:grpSpPr>
        <p:sp>
          <p:nvSpPr>
            <p:cNvPr id="50" name="Oval 49">
              <a:extLst>
                <a:ext uri="{FF2B5EF4-FFF2-40B4-BE49-F238E27FC236}">
                  <a16:creationId xmlns:a16="http://schemas.microsoft.com/office/drawing/2014/main" id="{1D0C67C6-1C67-8A25-A28B-BDD3EE2DD0A9}"/>
                </a:ext>
              </a:extLst>
            </p:cNvPr>
            <p:cNvSpPr>
              <a:spLocks/>
            </p:cNvSpPr>
            <p:nvPr/>
          </p:nvSpPr>
          <p:spPr bwMode="auto">
            <a:xfrm>
              <a:off x="3220031" y="3955696"/>
              <a:ext cx="365760" cy="365760"/>
            </a:xfrm>
            <a:prstGeom prst="ellipse">
              <a:avLst/>
            </a:prstGeom>
            <a:solidFill>
              <a:schemeClr val="bg1"/>
            </a:solidFill>
            <a:ln w="38100">
              <a:solidFill>
                <a:schemeClr val="accent1">
                  <a:lumMod val="20000"/>
                  <a:lumOff val="80000"/>
                  <a:alpha val="3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1" name="people_12" title="Icon of three people">
              <a:extLst>
                <a:ext uri="{FF2B5EF4-FFF2-40B4-BE49-F238E27FC236}">
                  <a16:creationId xmlns:a16="http://schemas.microsoft.com/office/drawing/2014/main" id="{CE99152D-43BA-7F73-5B84-B0A12F06064B}"/>
                </a:ext>
              </a:extLst>
            </p:cNvPr>
            <p:cNvSpPr>
              <a:spLocks noChangeAspect="1" noEditPoints="1"/>
            </p:cNvSpPr>
            <p:nvPr/>
          </p:nvSpPr>
          <p:spPr bwMode="auto">
            <a:xfrm>
              <a:off x="3297036" y="4048246"/>
              <a:ext cx="211750" cy="1806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4" name="Oval 53">
            <a:extLst>
              <a:ext uri="{FF2B5EF4-FFF2-40B4-BE49-F238E27FC236}">
                <a16:creationId xmlns:a16="http://schemas.microsoft.com/office/drawing/2014/main" id="{A437990A-24D9-27DD-E5FD-F9EEB9AFCFC1}"/>
              </a:ext>
            </a:extLst>
          </p:cNvPr>
          <p:cNvSpPr>
            <a:spLocks/>
          </p:cNvSpPr>
          <p:nvPr/>
        </p:nvSpPr>
        <p:spPr bwMode="auto">
          <a:xfrm>
            <a:off x="5399623" y="2824592"/>
            <a:ext cx="365760" cy="365760"/>
          </a:xfrm>
          <a:prstGeom prst="ellipse">
            <a:avLst/>
          </a:prstGeom>
          <a:solidFill>
            <a:schemeClr val="bg1"/>
          </a:solidFill>
          <a:ln w="38100">
            <a:solidFill>
              <a:schemeClr val="accent1">
                <a:lumMod val="20000"/>
                <a:lumOff val="80000"/>
                <a:alpha val="3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57" name="Group 56">
            <a:extLst>
              <a:ext uri="{FF2B5EF4-FFF2-40B4-BE49-F238E27FC236}">
                <a16:creationId xmlns:a16="http://schemas.microsoft.com/office/drawing/2014/main" id="{33050B86-0EEC-0D1F-E5A3-AA50117C496F}"/>
              </a:ext>
              <a:ext uri="{C183D7F6-B498-43B3-948B-1728B52AA6E4}">
                <adec:decorative xmlns:adec="http://schemas.microsoft.com/office/drawing/2017/decorative" val="1"/>
              </a:ext>
            </a:extLst>
          </p:cNvPr>
          <p:cNvGrpSpPr>
            <a:grpSpLocks/>
          </p:cNvGrpSpPr>
          <p:nvPr/>
        </p:nvGrpSpPr>
        <p:grpSpPr>
          <a:xfrm>
            <a:off x="7602276" y="2824592"/>
            <a:ext cx="365760" cy="365760"/>
            <a:chOff x="5245194" y="2170332"/>
            <a:chExt cx="365760" cy="365760"/>
          </a:xfrm>
        </p:grpSpPr>
        <p:sp>
          <p:nvSpPr>
            <p:cNvPr id="58" name="Oval 57">
              <a:extLst>
                <a:ext uri="{FF2B5EF4-FFF2-40B4-BE49-F238E27FC236}">
                  <a16:creationId xmlns:a16="http://schemas.microsoft.com/office/drawing/2014/main" id="{6920461F-01BF-E704-430E-2FA6A24F06E3}"/>
                </a:ext>
              </a:extLst>
            </p:cNvPr>
            <p:cNvSpPr>
              <a:spLocks/>
            </p:cNvSpPr>
            <p:nvPr/>
          </p:nvSpPr>
          <p:spPr bwMode="auto">
            <a:xfrm>
              <a:off x="5245194" y="2170332"/>
              <a:ext cx="365760" cy="365760"/>
            </a:xfrm>
            <a:prstGeom prst="ellipse">
              <a:avLst/>
            </a:prstGeom>
            <a:solidFill>
              <a:schemeClr val="bg1"/>
            </a:solidFill>
            <a:ln w="38100">
              <a:solidFill>
                <a:schemeClr val="accent1">
                  <a:lumMod val="20000"/>
                  <a:lumOff val="80000"/>
                  <a:alpha val="3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Pen" title="Icon of a surface pen with a drawn line below it">
              <a:extLst>
                <a:ext uri="{FF2B5EF4-FFF2-40B4-BE49-F238E27FC236}">
                  <a16:creationId xmlns:a16="http://schemas.microsoft.com/office/drawing/2014/main" id="{584A0115-2421-8D35-4174-0B042E58E756}"/>
                </a:ext>
              </a:extLst>
            </p:cNvPr>
            <p:cNvSpPr>
              <a:spLocks noChangeAspect="1" noEditPoints="1"/>
            </p:cNvSpPr>
            <p:nvPr/>
          </p:nvSpPr>
          <p:spPr bwMode="auto">
            <a:xfrm>
              <a:off x="5333745" y="2257617"/>
              <a:ext cx="188658" cy="191190"/>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DB1641EC-8302-1628-3744-0F640D6F0AEB}"/>
              </a:ext>
              <a:ext uri="{C183D7F6-B498-43B3-948B-1728B52AA6E4}">
                <adec:decorative xmlns:adec="http://schemas.microsoft.com/office/drawing/2017/decorative" val="1"/>
              </a:ext>
            </a:extLst>
          </p:cNvPr>
          <p:cNvGrpSpPr>
            <a:grpSpLocks/>
          </p:cNvGrpSpPr>
          <p:nvPr/>
        </p:nvGrpSpPr>
        <p:grpSpPr>
          <a:xfrm>
            <a:off x="8702077" y="4367414"/>
            <a:ext cx="365760" cy="365760"/>
            <a:chOff x="7326604" y="2170332"/>
            <a:chExt cx="365760" cy="365760"/>
          </a:xfrm>
        </p:grpSpPr>
        <p:sp>
          <p:nvSpPr>
            <p:cNvPr id="62" name="Oval 61">
              <a:extLst>
                <a:ext uri="{FF2B5EF4-FFF2-40B4-BE49-F238E27FC236}">
                  <a16:creationId xmlns:a16="http://schemas.microsoft.com/office/drawing/2014/main" id="{6796D4FE-E28B-A821-BDCE-D3AC6336AA9B}"/>
                </a:ext>
              </a:extLst>
            </p:cNvPr>
            <p:cNvSpPr>
              <a:spLocks/>
            </p:cNvSpPr>
            <p:nvPr/>
          </p:nvSpPr>
          <p:spPr bwMode="auto">
            <a:xfrm>
              <a:off x="7326604" y="2170332"/>
              <a:ext cx="365760" cy="365760"/>
            </a:xfrm>
            <a:prstGeom prst="ellipse">
              <a:avLst/>
            </a:prstGeom>
            <a:solidFill>
              <a:schemeClr val="bg1"/>
            </a:solidFill>
            <a:ln w="38100">
              <a:solidFill>
                <a:schemeClr val="accent1">
                  <a:lumMod val="20000"/>
                  <a:lumOff val="80000"/>
                  <a:alpha val="3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63" name="DeveloperTools_EC7A">
              <a:extLst>
                <a:ext uri="{FF2B5EF4-FFF2-40B4-BE49-F238E27FC236}">
                  <a16:creationId xmlns:a16="http://schemas.microsoft.com/office/drawing/2014/main" id="{E57F8F8C-C987-C55B-D8B3-BD536441E05A}"/>
                </a:ext>
                <a:ext uri="{C183D7F6-B498-43B3-948B-1728B52AA6E4}">
                  <adec:decorative xmlns:adec="http://schemas.microsoft.com/office/drawing/2017/decorative" val="1"/>
                </a:ext>
              </a:extLst>
            </p:cNvPr>
            <p:cNvSpPr>
              <a:spLocks noChangeAspect="1" noEditPoints="1"/>
            </p:cNvSpPr>
            <p:nvPr/>
          </p:nvSpPr>
          <p:spPr bwMode="auto">
            <a:xfrm>
              <a:off x="7438454" y="2252664"/>
              <a:ext cx="142060" cy="2010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 name="light">
            <a:extLst>
              <a:ext uri="{FF2B5EF4-FFF2-40B4-BE49-F238E27FC236}">
                <a16:creationId xmlns:a16="http://schemas.microsoft.com/office/drawing/2014/main" id="{3B3AFA7F-6905-2CCE-02A1-FD1B2779BBFD}"/>
              </a:ext>
              <a:ext uri="{C183D7F6-B498-43B3-948B-1728B52AA6E4}">
                <adec:decorative xmlns:adec="http://schemas.microsoft.com/office/drawing/2017/decorative" val="1"/>
              </a:ext>
            </a:extLst>
          </p:cNvPr>
          <p:cNvSpPr>
            <a:spLocks noChangeAspect="1" noEditPoints="1"/>
          </p:cNvSpPr>
          <p:nvPr/>
        </p:nvSpPr>
        <p:spPr bwMode="auto">
          <a:xfrm>
            <a:off x="576263" y="1654932"/>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 name="Title 43">
            <a:extLst>
              <a:ext uri="{FF2B5EF4-FFF2-40B4-BE49-F238E27FC236}">
                <a16:creationId xmlns:a16="http://schemas.microsoft.com/office/drawing/2014/main" id="{0CA869FF-BA01-EC9B-797D-770A783D3481}"/>
              </a:ext>
            </a:extLst>
          </p:cNvPr>
          <p:cNvSpPr>
            <a:spLocks noGrp="1"/>
          </p:cNvSpPr>
          <p:nvPr>
            <p:ph type="title"/>
          </p:nvPr>
        </p:nvSpPr>
        <p:spPr/>
        <p:txBody>
          <a:bodyPr/>
          <a:lstStyle/>
          <a:p>
            <a:r>
              <a:rPr lang="en-US" sz="2400" noProof="0" dirty="0">
                <a:solidFill>
                  <a:schemeClr val="accent1"/>
                </a:solidFill>
                <a:ea typeface="+mj-ea"/>
                <a:cs typeface="+mj-cs"/>
              </a:rPr>
              <a:t>FinOps &amp; Cost Optimization </a:t>
            </a:r>
            <a:r>
              <a:rPr lang="en-US" sz="2400" noProof="0" dirty="0">
                <a:ea typeface="+mj-ea"/>
                <a:cs typeface="+mj-cs"/>
              </a:rPr>
              <a:t>| Health and Optimization Pathway 1</a:t>
            </a:r>
          </a:p>
        </p:txBody>
      </p:sp>
      <p:sp>
        <p:nvSpPr>
          <p:cNvPr id="5" name="TextBox 4">
            <a:extLst>
              <a:ext uri="{FF2B5EF4-FFF2-40B4-BE49-F238E27FC236}">
                <a16:creationId xmlns:a16="http://schemas.microsoft.com/office/drawing/2014/main" id="{19CFF896-3A95-CF2C-087B-69FF60A97910}"/>
              </a:ext>
            </a:extLst>
          </p:cNvPr>
          <p:cNvSpPr txBox="1"/>
          <p:nvPr/>
        </p:nvSpPr>
        <p:spPr>
          <a:xfrm>
            <a:off x="587373" y="2240846"/>
            <a:ext cx="2044951" cy="2477601"/>
          </a:xfrm>
          <a:prstGeom prst="rect">
            <a:avLst/>
          </a:prstGeom>
          <a:noFill/>
        </p:spPr>
        <p:txBody>
          <a:bodyPr vert="horz" wrap="square" lIns="0" tIns="0" rIns="0" bIns="0" rtlCol="0">
            <a:spAutoFit/>
          </a:bodyPr>
          <a:lstStyle/>
          <a:p>
            <a:pPr marL="0" marR="0" lvl="0" indent="0" algn="l" defTabSz="932472" rtl="0" eaLnBrk="1" fontAlgn="base"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Enhanced Solutions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These services can be delivered on your Microsoft Unified contract through Value Acceleration Services like </a:t>
            </a: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Designated Engineering | </a:t>
            </a:r>
            <a:r>
              <a:rPr kumimoji="0" lang="en-US" sz="1400" b="0" i="0" u="none" strike="noStrike" kern="1200" cap="none" spc="0" normalizeH="0" baseline="0" noProof="0" dirty="0">
                <a:ln>
                  <a:noFill/>
                </a:ln>
                <a:solidFill>
                  <a:srgbClr val="0078D4">
                    <a:lumMod val="40000"/>
                    <a:lumOff val="60000"/>
                  </a:srgbClr>
                </a:solidFill>
                <a:effectLst/>
                <a:uLnTx/>
                <a:uFillTx/>
                <a:latin typeface="Segoe UI Semibold"/>
                <a:ea typeface="+mn-ea"/>
                <a:cs typeface="+mn-cs"/>
              </a:rPr>
              <a:t>FinOps </a:t>
            </a:r>
            <a:r>
              <a:rPr lang="en-US" sz="1400" noProof="0" dirty="0">
                <a:solidFill>
                  <a:srgbClr val="0078D4">
                    <a:lumMod val="40000"/>
                    <a:lumOff val="60000"/>
                  </a:srgbClr>
                </a:solidFill>
                <a:latin typeface="Segoe UI Semibold"/>
              </a:rPr>
              <a:t>on</a:t>
            </a:r>
            <a:r>
              <a:rPr kumimoji="0" lang="en-US" sz="1400" b="0" i="0" u="none" strike="noStrike" kern="1200" cap="none" spc="0" normalizeH="0" baseline="0" noProof="0" dirty="0">
                <a:ln>
                  <a:noFill/>
                </a:ln>
                <a:solidFill>
                  <a:srgbClr val="0078D4">
                    <a:lumMod val="40000"/>
                    <a:lumOff val="60000"/>
                  </a:srgbClr>
                </a:solidFill>
                <a:effectLst/>
                <a:uLnTx/>
                <a:uFillTx/>
                <a:latin typeface="Segoe UI Semibold"/>
                <a:ea typeface="+mn-ea"/>
                <a:cs typeface="+mn-cs"/>
              </a:rPr>
              <a:t> Azure</a:t>
            </a: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 </a:t>
            </a:r>
            <a:r>
              <a:rPr kumimoji="0" lang="en-US" sz="1400" b="0" i="0" u="none" strike="noStrike" kern="1200" cap="none" spc="0" normalizeH="0" baseline="0" noProof="0" dirty="0">
                <a:ln>
                  <a:noFill/>
                </a:ln>
                <a:solidFill>
                  <a:srgbClr val="FFFFFF"/>
                </a:solidFill>
                <a:effectLst/>
                <a:uLnTx/>
                <a:uFillTx/>
                <a:latin typeface="Segoe UI"/>
                <a:ea typeface="+mn-ea"/>
                <a:cs typeface="+mn-cs"/>
              </a:rPr>
              <a:t>or </a:t>
            </a: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Enhanced Designated Engineering | </a:t>
            </a:r>
            <a:r>
              <a:rPr kumimoji="0" lang="en-US" sz="1400" b="0" i="0" u="none" strike="noStrike" kern="1200" cap="none" spc="0" normalizeH="0" baseline="0" noProof="0" dirty="0">
                <a:ln>
                  <a:noFill/>
                </a:ln>
                <a:solidFill>
                  <a:srgbClr val="0078D4">
                    <a:lumMod val="40000"/>
                    <a:lumOff val="60000"/>
                  </a:srgbClr>
                </a:solidFill>
                <a:effectLst/>
                <a:uLnTx/>
                <a:uFillTx/>
                <a:latin typeface="Segoe UI Semibold"/>
                <a:ea typeface="+mn-ea"/>
                <a:cs typeface="+mn-cs"/>
              </a:rPr>
              <a:t>CCX for Cloud Infrastructure</a:t>
            </a:r>
            <a:r>
              <a:rPr kumimoji="0" lang="en-US" sz="1400" b="0" i="0" u="none" strike="noStrike" kern="1200" cap="none" spc="0" normalizeH="0" baseline="0" noProof="0" dirty="0">
                <a:ln>
                  <a:noFill/>
                </a:ln>
                <a:solidFill>
                  <a:srgbClr val="FFFFFF"/>
                </a:solidFill>
                <a:effectLst/>
                <a:uLnTx/>
                <a:uFillTx/>
                <a:latin typeface="Segoe UI"/>
                <a:ea typeface="+mn-ea"/>
                <a:cs typeface="+mn-cs"/>
              </a:rPr>
              <a:t>.</a:t>
            </a:r>
          </a:p>
        </p:txBody>
      </p:sp>
      <p:sp>
        <p:nvSpPr>
          <p:cNvPr id="43" name="Text Placeholder 96">
            <a:extLst>
              <a:ext uri="{FF2B5EF4-FFF2-40B4-BE49-F238E27FC236}">
                <a16:creationId xmlns:a16="http://schemas.microsoft.com/office/drawing/2014/main" id="{DA90FA24-9E24-3599-A9EA-168078D05A00}"/>
              </a:ext>
            </a:extLst>
          </p:cNvPr>
          <p:cNvSpPr txBox="1">
            <a:spLocks/>
          </p:cNvSpPr>
          <p:nvPr/>
        </p:nvSpPr>
        <p:spPr>
          <a:xfrm>
            <a:off x="4323885" y="1452356"/>
            <a:ext cx="6470310" cy="184666"/>
          </a:xfrm>
          <a:prstGeom prst="rect">
            <a:avLst/>
          </a:prstGeom>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You can enter this journey at different stages based on your technical needs</a:t>
            </a:r>
          </a:p>
        </p:txBody>
      </p:sp>
      <p:sp>
        <p:nvSpPr>
          <p:cNvPr id="48" name="Rectangle 47">
            <a:extLst>
              <a:ext uri="{FF2B5EF4-FFF2-40B4-BE49-F238E27FC236}">
                <a16:creationId xmlns:a16="http://schemas.microsoft.com/office/drawing/2014/main" id="{DE16196E-2A2F-592F-BA6C-D93DD5EB1BAD}"/>
              </a:ext>
            </a:extLst>
          </p:cNvPr>
          <p:cNvSpPr>
            <a:spLocks/>
          </p:cNvSpPr>
          <p:nvPr/>
        </p:nvSpPr>
        <p:spPr>
          <a:xfrm>
            <a:off x="3716702" y="2824592"/>
            <a:ext cx="1219371" cy="553998"/>
          </a:xfrm>
          <a:prstGeom prst="rect">
            <a:avLst/>
          </a:prstGeom>
        </p:spPr>
        <p:txBody>
          <a:bodyPr wrap="square" lIns="0" tIns="0" rIns="0" bIns="0" anchor="t">
            <a:spAutoFit/>
          </a:bodyPr>
          <a:lstStyle/>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1" u="none" strike="noStrike" kern="0" cap="none" spc="0" normalizeH="0" baseline="0" noProof="0" dirty="0">
                <a:ln>
                  <a:noFill/>
                </a:ln>
                <a:solidFill>
                  <a:srgbClr val="000000"/>
                </a:solidFill>
                <a:effectLst/>
                <a:uLnTx/>
                <a:uFillTx/>
                <a:latin typeface="Segoe UI"/>
                <a:ea typeface="+mn-ea"/>
                <a:cs typeface="+mn-cs"/>
              </a:rPr>
              <a:t>Our organization is looking to establish a fully functional central FinOps practice</a:t>
            </a:r>
          </a:p>
        </p:txBody>
      </p:sp>
      <p:sp>
        <p:nvSpPr>
          <p:cNvPr id="52" name="Rounded Rectangle 208_1">
            <a:extLst>
              <a:ext uri="{FF2B5EF4-FFF2-40B4-BE49-F238E27FC236}">
                <a16:creationId xmlns:a16="http://schemas.microsoft.com/office/drawing/2014/main" id="{2B50D412-3AA6-5FE8-EEA6-42F151A4FA75}"/>
              </a:ext>
              <a:ext uri="{C183D7F6-B498-43B3-948B-1728B52AA6E4}">
                <adec:decorative xmlns:adec="http://schemas.microsoft.com/office/drawing/2017/decorative" val="0"/>
              </a:ext>
            </a:extLst>
          </p:cNvPr>
          <p:cNvSpPr>
            <a:spLocks/>
          </p:cNvSpPr>
          <p:nvPr/>
        </p:nvSpPr>
        <p:spPr bwMode="auto">
          <a:xfrm>
            <a:off x="3656469" y="4878895"/>
            <a:ext cx="1646359" cy="8822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1" u="none" strike="noStrike" kern="0" cap="none" spc="0" normalizeH="0" baseline="0" noProof="0" dirty="0">
                <a:ln>
                  <a:noFill/>
                </a:ln>
                <a:solidFill>
                  <a:srgbClr val="000000"/>
                </a:solidFill>
                <a:effectLst/>
                <a:uLnTx/>
                <a:uFillTx/>
                <a:latin typeface="Segoe UI"/>
                <a:ea typeface="+mn-ea"/>
                <a:cs typeface="+mn-cs"/>
              </a:rPr>
              <a:t>I want to understand the core value of the FinOps Framework and learn about the best approach of establishing a FinOps practice</a:t>
            </a:r>
          </a:p>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0" u="none" strike="noStrike" kern="0" cap="none" spc="0" normalizeH="0" baseline="0" noProof="0" dirty="0">
                <a:ln>
                  <a:noFill/>
                </a:ln>
                <a:solidFill>
                  <a:srgbClr val="0078D4"/>
                </a:solidFill>
                <a:effectLst/>
                <a:uLnTx/>
                <a:uFillTx/>
                <a:latin typeface="Segoe UI Semibold"/>
                <a:ea typeface="+mn-ea"/>
                <a:cs typeface="+mn-cs"/>
              </a:rPr>
              <a:t>FinOps Strategy Planning</a:t>
            </a:r>
          </a:p>
        </p:txBody>
      </p:sp>
      <p:sp>
        <p:nvSpPr>
          <p:cNvPr id="56" name="Rectangle 55">
            <a:extLst>
              <a:ext uri="{FF2B5EF4-FFF2-40B4-BE49-F238E27FC236}">
                <a16:creationId xmlns:a16="http://schemas.microsoft.com/office/drawing/2014/main" id="{26885D6D-DF52-76E6-4CA6-943B33B71157}"/>
              </a:ext>
            </a:extLst>
          </p:cNvPr>
          <p:cNvSpPr>
            <a:spLocks/>
          </p:cNvSpPr>
          <p:nvPr/>
        </p:nvSpPr>
        <p:spPr>
          <a:xfrm>
            <a:off x="5911104" y="2824592"/>
            <a:ext cx="1350258" cy="605294"/>
          </a:xfrm>
          <a:prstGeom prst="rect">
            <a:avLst/>
          </a:prstGeom>
        </p:spPr>
        <p:txBody>
          <a:bodyPr wrap="square" lIns="0" tIns="0" rIns="0" bIns="0" anchor="t">
            <a:spAutoFit/>
          </a:bodyPr>
          <a:lstStyle/>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1" u="none" strike="noStrike" kern="0" cap="none" spc="0" normalizeH="0" baseline="0" noProof="0" dirty="0">
                <a:ln>
                  <a:noFill/>
                </a:ln>
                <a:solidFill>
                  <a:srgbClr val="000000"/>
                </a:solidFill>
                <a:effectLst/>
                <a:uLnTx/>
                <a:uFillTx/>
                <a:latin typeface="Segoe UI"/>
                <a:ea typeface="+mn-ea"/>
                <a:cs typeface="+mn-cs"/>
              </a:rPr>
              <a:t>I need to enable my FinOps practice on Azure</a:t>
            </a:r>
          </a:p>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0" u="none" strike="noStrike" kern="0" cap="none" spc="0" normalizeH="0" baseline="0" noProof="0" dirty="0">
                <a:ln>
                  <a:noFill/>
                </a:ln>
                <a:solidFill>
                  <a:srgbClr val="0078D4"/>
                </a:solidFill>
                <a:effectLst/>
                <a:uLnTx/>
                <a:uFillTx/>
                <a:latin typeface="Segoe UI Semibold"/>
                <a:ea typeface="+mn-ea"/>
                <a:cs typeface="+mn-cs"/>
              </a:rPr>
              <a:t>FinOps Operations </a:t>
            </a:r>
            <a:br>
              <a:rPr kumimoji="0" lang="en-US" sz="900" b="0" i="0" u="none" strike="noStrike" kern="0" cap="none" spc="0" normalizeH="0" baseline="0" noProof="0" dirty="0">
                <a:ln>
                  <a:noFill/>
                </a:ln>
                <a:solidFill>
                  <a:srgbClr val="0078D4"/>
                </a:solidFill>
                <a:effectLst/>
                <a:uLnTx/>
                <a:uFillTx/>
                <a:latin typeface="Segoe UI Semibold"/>
                <a:ea typeface="+mn-ea"/>
                <a:cs typeface="+mn-cs"/>
              </a:rPr>
            </a:br>
            <a:r>
              <a:rPr kumimoji="0" lang="en-US" sz="900" b="0" i="0" u="none" strike="noStrike" kern="0" cap="none" spc="0" normalizeH="0" baseline="0" noProof="0" dirty="0">
                <a:ln>
                  <a:noFill/>
                </a:ln>
                <a:solidFill>
                  <a:srgbClr val="0078D4"/>
                </a:solidFill>
                <a:effectLst/>
                <a:uLnTx/>
                <a:uFillTx/>
                <a:latin typeface="Segoe UI Semibold"/>
                <a:ea typeface="+mn-ea"/>
                <a:cs typeface="+mn-cs"/>
              </a:rPr>
              <a:t>for Azure</a:t>
            </a:r>
          </a:p>
        </p:txBody>
      </p:sp>
      <p:sp>
        <p:nvSpPr>
          <p:cNvPr id="60" name="Rounded Rectangle 208_1">
            <a:extLst>
              <a:ext uri="{FF2B5EF4-FFF2-40B4-BE49-F238E27FC236}">
                <a16:creationId xmlns:a16="http://schemas.microsoft.com/office/drawing/2014/main" id="{0672F05A-8FDB-69D2-69A3-908C4F5016BF}"/>
              </a:ext>
              <a:ext uri="{C183D7F6-B498-43B3-948B-1728B52AA6E4}">
                <adec:decorative xmlns:adec="http://schemas.microsoft.com/office/drawing/2017/decorative" val="0"/>
              </a:ext>
            </a:extLst>
          </p:cNvPr>
          <p:cNvSpPr>
            <a:spLocks/>
          </p:cNvSpPr>
          <p:nvPr/>
        </p:nvSpPr>
        <p:spPr bwMode="auto">
          <a:xfrm>
            <a:off x="8113757" y="2824592"/>
            <a:ext cx="1545449" cy="10207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1" u="none" strike="noStrike" kern="0" cap="none" spc="0" normalizeH="0" baseline="0" noProof="0" dirty="0">
                <a:ln>
                  <a:noFill/>
                </a:ln>
                <a:solidFill>
                  <a:srgbClr val="000000"/>
                </a:solidFill>
                <a:effectLst/>
                <a:uLnTx/>
                <a:uFillTx/>
                <a:latin typeface="Segoe UI"/>
                <a:ea typeface="+mn-ea"/>
                <a:cs typeface="+mn-cs"/>
              </a:rPr>
              <a:t>I need Microsoft to assess my current Azure spend for my billing account and provide tangible guidance to optimize overall spend</a:t>
            </a:r>
          </a:p>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0" u="none" strike="noStrike" kern="0" cap="none" spc="0" normalizeH="0" baseline="0" noProof="0" dirty="0">
                <a:ln>
                  <a:noFill/>
                </a:ln>
                <a:solidFill>
                  <a:srgbClr val="0078D4"/>
                </a:solidFill>
                <a:effectLst/>
                <a:uLnTx/>
                <a:uFillTx/>
                <a:latin typeface="Segoe UI Semibold"/>
                <a:ea typeface="+mn-ea"/>
                <a:cs typeface="+mn-cs"/>
              </a:rPr>
              <a:t>Azure Cost </a:t>
            </a:r>
            <a:br>
              <a:rPr kumimoji="0" lang="en-US" sz="900" b="0" i="0" u="none" strike="noStrike" kern="0" cap="none" spc="0" normalizeH="0" baseline="0" noProof="0" dirty="0">
                <a:ln>
                  <a:noFill/>
                </a:ln>
                <a:solidFill>
                  <a:srgbClr val="0078D4"/>
                </a:solidFill>
                <a:effectLst/>
                <a:uLnTx/>
                <a:uFillTx/>
                <a:latin typeface="Segoe UI Semibold"/>
                <a:ea typeface="+mn-ea"/>
                <a:cs typeface="+mn-cs"/>
              </a:rPr>
            </a:br>
            <a:r>
              <a:rPr kumimoji="0" lang="en-US" sz="900" b="0" i="0" u="none" strike="noStrike" kern="0" cap="none" spc="0" normalizeH="0" baseline="0" noProof="0" dirty="0">
                <a:ln>
                  <a:noFill/>
                </a:ln>
                <a:solidFill>
                  <a:srgbClr val="0078D4"/>
                </a:solidFill>
                <a:effectLst/>
                <a:uLnTx/>
                <a:uFillTx/>
                <a:latin typeface="Segoe UI Semibold"/>
                <a:ea typeface="+mn-ea"/>
                <a:cs typeface="+mn-cs"/>
              </a:rPr>
              <a:t>Optimization Assessment</a:t>
            </a:r>
          </a:p>
        </p:txBody>
      </p:sp>
      <p:sp>
        <p:nvSpPr>
          <p:cNvPr id="64" name="Rectangle 63">
            <a:extLst>
              <a:ext uri="{FF2B5EF4-FFF2-40B4-BE49-F238E27FC236}">
                <a16:creationId xmlns:a16="http://schemas.microsoft.com/office/drawing/2014/main" id="{A270EE3F-FD64-03A6-3A13-C52AE4DBC42D}"/>
              </a:ext>
              <a:ext uri="{C183D7F6-B498-43B3-948B-1728B52AA6E4}">
                <adec:decorative xmlns:adec="http://schemas.microsoft.com/office/drawing/2017/decorative" val="0"/>
              </a:ext>
            </a:extLst>
          </p:cNvPr>
          <p:cNvSpPr>
            <a:spLocks/>
          </p:cNvSpPr>
          <p:nvPr/>
        </p:nvSpPr>
        <p:spPr bwMode="auto">
          <a:xfrm>
            <a:off x="8061779" y="4878895"/>
            <a:ext cx="1597428" cy="6052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1" u="none" strike="noStrike" kern="0" cap="none" spc="0" normalizeH="0" baseline="0" noProof="0" dirty="0">
                <a:ln>
                  <a:noFill/>
                </a:ln>
                <a:solidFill>
                  <a:srgbClr val="000000"/>
                </a:solidFill>
                <a:effectLst/>
                <a:uLnTx/>
                <a:uFillTx/>
                <a:latin typeface="Segoe UI"/>
                <a:ea typeface="+mn-ea"/>
                <a:cs typeface="+mn-cs"/>
              </a:rPr>
              <a:t>I need help to implement the FinOps toolkit</a:t>
            </a:r>
          </a:p>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0" u="none" strike="noStrike" kern="0" cap="none" spc="0" normalizeH="0" baseline="0" noProof="0" dirty="0">
                <a:ln>
                  <a:noFill/>
                </a:ln>
                <a:solidFill>
                  <a:srgbClr val="0078D4"/>
                </a:solidFill>
                <a:effectLst/>
                <a:uLnTx/>
                <a:uFillTx/>
                <a:latin typeface="Segoe UI Semibold"/>
                <a:ea typeface="+mn-ea"/>
                <a:cs typeface="+mn-cs"/>
              </a:rPr>
              <a:t>FinOps Technical </a:t>
            </a:r>
            <a:br>
              <a:rPr kumimoji="0" lang="en-US" sz="900" b="0" i="0" u="none" strike="noStrike" kern="0" cap="none" spc="0" normalizeH="0" baseline="0" noProof="0" dirty="0">
                <a:ln>
                  <a:noFill/>
                </a:ln>
                <a:solidFill>
                  <a:srgbClr val="0078D4"/>
                </a:solidFill>
                <a:effectLst/>
                <a:uLnTx/>
                <a:uFillTx/>
                <a:latin typeface="Segoe UI Semibold"/>
                <a:ea typeface="+mn-ea"/>
                <a:cs typeface="+mn-cs"/>
              </a:rPr>
            </a:br>
            <a:r>
              <a:rPr kumimoji="0" lang="en-US" sz="900" b="0" i="0" u="none" strike="noStrike" kern="0" cap="none" spc="0" normalizeH="0" baseline="0" noProof="0" dirty="0">
                <a:ln>
                  <a:noFill/>
                </a:ln>
                <a:solidFill>
                  <a:srgbClr val="0078D4"/>
                </a:solidFill>
                <a:effectLst/>
                <a:uLnTx/>
                <a:uFillTx/>
                <a:latin typeface="Segoe UI Semibold"/>
                <a:ea typeface="+mn-ea"/>
                <a:cs typeface="+mn-cs"/>
              </a:rPr>
              <a:t>Implementation for Azure</a:t>
            </a:r>
          </a:p>
        </p:txBody>
      </p:sp>
      <p:sp>
        <p:nvSpPr>
          <p:cNvPr id="68" name="Rectangle 67">
            <a:extLst>
              <a:ext uri="{FF2B5EF4-FFF2-40B4-BE49-F238E27FC236}">
                <a16:creationId xmlns:a16="http://schemas.microsoft.com/office/drawing/2014/main" id="{636F00D4-E2A9-64ED-B4EC-4CD342578AB1}"/>
              </a:ext>
              <a:ext uri="{C183D7F6-B498-43B3-948B-1728B52AA6E4}">
                <adec:decorative xmlns:adec="http://schemas.microsoft.com/office/drawing/2017/decorative" val="0"/>
              </a:ext>
            </a:extLst>
          </p:cNvPr>
          <p:cNvSpPr>
            <a:spLocks/>
          </p:cNvSpPr>
          <p:nvPr/>
        </p:nvSpPr>
        <p:spPr>
          <a:xfrm>
            <a:off x="10316408" y="2824592"/>
            <a:ext cx="1429216" cy="276999"/>
          </a:xfrm>
          <a:prstGeom prst="rect">
            <a:avLst/>
          </a:prstGeom>
        </p:spPr>
        <p:txBody>
          <a:bodyPr wrap="square" lIns="0" tIns="0" rIns="0" bIns="0" anchor="t">
            <a:spAutoFit/>
          </a:bodyPr>
          <a:lstStyle/>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1" u="none" strike="noStrike" kern="0" cap="none" spc="0" normalizeH="0" baseline="0" noProof="0" dirty="0">
                <a:ln>
                  <a:noFill/>
                </a:ln>
                <a:solidFill>
                  <a:srgbClr val="000000"/>
                </a:solidFill>
                <a:effectLst/>
                <a:uLnTx/>
                <a:uFillTx/>
                <a:latin typeface="Segoe UI"/>
                <a:ea typeface="+mn-ea"/>
                <a:cs typeface="+mn-cs"/>
              </a:rPr>
              <a:t>We have established our </a:t>
            </a:r>
            <a:br>
              <a:rPr kumimoji="0" lang="en-US" sz="900" b="0" i="1" u="none" strike="noStrike" kern="0" cap="none" spc="0" normalizeH="0" baseline="0" noProof="0" dirty="0">
                <a:ln>
                  <a:noFill/>
                </a:ln>
                <a:solidFill>
                  <a:srgbClr val="000000"/>
                </a:solidFill>
                <a:effectLst/>
                <a:uLnTx/>
                <a:uFillTx/>
                <a:latin typeface="Segoe UI"/>
                <a:ea typeface="+mn-ea"/>
                <a:cs typeface="+mn-cs"/>
              </a:rPr>
            </a:br>
            <a:r>
              <a:rPr kumimoji="0" lang="en-US" sz="900" b="0" i="1" u="none" strike="noStrike" kern="0" cap="none" spc="0" normalizeH="0" baseline="0" noProof="0" dirty="0">
                <a:ln>
                  <a:noFill/>
                </a:ln>
                <a:solidFill>
                  <a:srgbClr val="000000"/>
                </a:solidFill>
                <a:effectLst/>
                <a:uLnTx/>
                <a:uFillTx/>
                <a:latin typeface="Segoe UI"/>
                <a:ea typeface="+mn-ea"/>
                <a:cs typeface="+mn-cs"/>
              </a:rPr>
              <a:t>central FinOps practice</a:t>
            </a:r>
          </a:p>
        </p:txBody>
      </p:sp>
      <p:sp>
        <p:nvSpPr>
          <p:cNvPr id="2" name="Slide Number Placeholder 15">
            <a:extLst>
              <a:ext uri="{FF2B5EF4-FFF2-40B4-BE49-F238E27FC236}">
                <a16:creationId xmlns:a16="http://schemas.microsoft.com/office/drawing/2014/main" id="{CE82E72A-06CE-A929-85E9-15CB7569CC71}"/>
              </a:ext>
            </a:extLst>
          </p:cNvPr>
          <p:cNvSpPr>
            <a:spLocks noGrp="1"/>
          </p:cNvSpPr>
          <p:nvPr>
            <p:ph type="sldNum" sz="quarter" idx="4"/>
          </p:nvPr>
        </p:nvSpPr>
        <p:spPr>
          <a:xfrm>
            <a:off x="11602720" y="6454577"/>
            <a:ext cx="586232" cy="2154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3FBBF5DB-5953-B4B2-938B-B1186C6294FD}"/>
              </a:ext>
            </a:extLst>
          </p:cNvPr>
          <p:cNvSpPr txBox="1"/>
          <p:nvPr/>
        </p:nvSpPr>
        <p:spPr>
          <a:xfrm>
            <a:off x="461727" y="5764924"/>
            <a:ext cx="2119991"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Segoe UI"/>
                <a:ea typeface="+mn-ea"/>
                <a:cs typeface="+mn-cs"/>
              </a:rPr>
              <a:t>Number of services included will depend on the size of the package purchased. </a:t>
            </a:r>
          </a:p>
        </p:txBody>
      </p:sp>
      <p:sp>
        <p:nvSpPr>
          <p:cNvPr id="7" name="building_5">
            <a:extLst>
              <a:ext uri="{FF2B5EF4-FFF2-40B4-BE49-F238E27FC236}">
                <a16:creationId xmlns:a16="http://schemas.microsoft.com/office/drawing/2014/main" id="{725D2441-15B0-7531-90FB-5B8D3A96A073}"/>
              </a:ext>
              <a:ext uri="{C183D7F6-B498-43B3-948B-1728B52AA6E4}">
                <adec:decorative xmlns:adec="http://schemas.microsoft.com/office/drawing/2017/decorative" val="1"/>
              </a:ext>
            </a:extLst>
          </p:cNvPr>
          <p:cNvSpPr>
            <a:spLocks noChangeAspect="1" noEditPoints="1"/>
          </p:cNvSpPr>
          <p:nvPr/>
        </p:nvSpPr>
        <p:spPr bwMode="auto">
          <a:xfrm>
            <a:off x="5476469" y="2873284"/>
            <a:ext cx="221406" cy="240464"/>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Oval 8">
            <a:extLst>
              <a:ext uri="{FF2B5EF4-FFF2-40B4-BE49-F238E27FC236}">
                <a16:creationId xmlns:a16="http://schemas.microsoft.com/office/drawing/2014/main" id="{728851F9-4B27-3EB6-25CD-E75EB6DA9FEB}"/>
              </a:ext>
              <a:ext uri="{C183D7F6-B498-43B3-948B-1728B52AA6E4}">
                <adec:decorative xmlns:adec="http://schemas.microsoft.com/office/drawing/2017/decorative" val="1"/>
              </a:ext>
            </a:extLst>
          </p:cNvPr>
          <p:cNvSpPr>
            <a:spLocks/>
          </p:cNvSpPr>
          <p:nvPr/>
        </p:nvSpPr>
        <p:spPr bwMode="auto">
          <a:xfrm>
            <a:off x="9801877" y="2772523"/>
            <a:ext cx="365760" cy="365760"/>
          </a:xfrm>
          <a:prstGeom prst="ellipse">
            <a:avLst/>
          </a:prstGeom>
          <a:solidFill>
            <a:srgbClr val="C7FFF8"/>
          </a:solidFill>
          <a:ln w="38100">
            <a:solidFill>
              <a:srgbClr val="E8F5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8" name="light">
            <a:extLst>
              <a:ext uri="{FF2B5EF4-FFF2-40B4-BE49-F238E27FC236}">
                <a16:creationId xmlns:a16="http://schemas.microsoft.com/office/drawing/2014/main" id="{D6E65006-20A1-51B1-5A7C-9002EFC52B97}"/>
              </a:ext>
              <a:ext uri="{C183D7F6-B498-43B3-948B-1728B52AA6E4}">
                <adec:decorative xmlns:adec="http://schemas.microsoft.com/office/drawing/2017/decorative" val="1"/>
              </a:ext>
            </a:extLst>
          </p:cNvPr>
          <p:cNvSpPr>
            <a:spLocks noEditPoints="1"/>
          </p:cNvSpPr>
          <p:nvPr/>
        </p:nvSpPr>
        <p:spPr bwMode="auto">
          <a:xfrm>
            <a:off x="9903491" y="2823926"/>
            <a:ext cx="177114" cy="262954"/>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TextBox 1">
            <a:extLst>
              <a:ext uri="{FF2B5EF4-FFF2-40B4-BE49-F238E27FC236}">
                <a16:creationId xmlns:a16="http://schemas.microsoft.com/office/drawing/2014/main" id="{DDA1F6E2-D128-A3C5-D325-5FC4B0F3B4C1}"/>
              </a:ext>
            </a:extLst>
          </p:cNvPr>
          <p:cNvSpPr txBox="1"/>
          <p:nvPr/>
        </p:nvSpPr>
        <p:spPr>
          <a:xfrm>
            <a:off x="2061917" y="2403"/>
            <a:ext cx="8732278" cy="572464"/>
          </a:xfrm>
          <a:prstGeom prst="rect">
            <a:avLst/>
          </a:prstGeom>
          <a:solidFill>
            <a:srgbClr val="FEF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REQUIRED – Remove if not relevant to the customer's maturity level.</a:t>
            </a:r>
          </a:p>
        </p:txBody>
      </p:sp>
    </p:spTree>
    <p:extLst>
      <p:ext uri="{BB962C8B-B14F-4D97-AF65-F5344CB8AC3E}">
        <p14:creationId xmlns:p14="http://schemas.microsoft.com/office/powerpoint/2010/main" val="317489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9BE027-680C-4683-BF66-C254227CE859}"/>
              </a:ext>
            </a:extLst>
          </p:cNvPr>
          <p:cNvSpPr>
            <a:spLocks noGrp="1"/>
          </p:cNvSpPr>
          <p:nvPr>
            <p:ph type="title"/>
          </p:nvPr>
        </p:nvSpPr>
        <p:spPr/>
        <p:txBody>
          <a:bodyPr/>
          <a:lstStyle/>
          <a:p>
            <a:r>
              <a:rPr lang="en-US" noProof="0" dirty="0"/>
              <a:t>Conditions and terms of use</a:t>
            </a:r>
          </a:p>
        </p:txBody>
      </p:sp>
      <p:sp>
        <p:nvSpPr>
          <p:cNvPr id="13" name="Rectangle 12">
            <a:extLst>
              <a:ext uri="{FF2B5EF4-FFF2-40B4-BE49-F238E27FC236}">
                <a16:creationId xmlns:a16="http://schemas.microsoft.com/office/drawing/2014/main" id="{75069556-ABC7-4A56-AC01-D9E0CD562D11}"/>
              </a:ext>
            </a:extLst>
          </p:cNvPr>
          <p:cNvSpPr/>
          <p:nvPr/>
        </p:nvSpPr>
        <p:spPr bwMode="auto">
          <a:xfrm>
            <a:off x="571500" y="1574244"/>
            <a:ext cx="11049000" cy="3632756"/>
          </a:xfrm>
          <a:prstGeom prst="rect">
            <a:avLst/>
          </a:prstGeom>
          <a:solidFill>
            <a:schemeClr val="bg1"/>
          </a:solid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a:spcBef>
                <a:spcPts val="600"/>
              </a:spcBef>
              <a:spcAft>
                <a:spcPts val="600"/>
              </a:spcAft>
              <a:defRPr/>
            </a:pPr>
            <a:r>
              <a:rPr lang="en-US" noProof="0" dirty="0">
                <a:solidFill>
                  <a:schemeClr val="tx1"/>
                </a:solidFill>
                <a:cs typeface="Segoe UI Semibold"/>
              </a:rPr>
              <a:t>© Microsoft Corporation. All rights reserved.</a:t>
            </a:r>
            <a:endParaRPr lang="en-US" noProof="0" dirty="0">
              <a:solidFill>
                <a:schemeClr val="tx1"/>
              </a:solidFill>
              <a:cs typeface="Segoe UI Semibold" panose="020B0702040204020203" pitchFamily="34" charset="0"/>
            </a:endParaRPr>
          </a:p>
          <a:p>
            <a:pPr algn="ctr" defTabSz="914102">
              <a:spcBef>
                <a:spcPts val="600"/>
              </a:spcBef>
              <a:spcAft>
                <a:spcPts val="600"/>
              </a:spcAft>
              <a:defRPr/>
            </a:pPr>
            <a:r>
              <a:rPr lang="en-US" noProof="0" dirty="0">
                <a:solidFill>
                  <a:schemeClr val="tx1"/>
                </a:solidFill>
                <a:cs typeface="Segoe UI Semibold"/>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 site references in the training materials may change without notice. Unless otherwise noted, any companies, organization, domain names, email addresses, people, place and events depicted in the training materials are for illustration only and are fictitious. No real association is intended or inferred. THESE TRANING MATERIALS ARE PROVIDED "AS IS"; MICROSOFT MAKES NO WARRANTIES, EXPRESS OR IMPLIED IN THESE TRAINING MATERIALS. </a:t>
            </a:r>
            <a:endParaRPr lang="en-US" b="0" i="0" u="none" strike="noStrike" kern="1200" cap="none" spc="0" normalizeH="0" baseline="0" noProof="0" dirty="0">
              <a:ln>
                <a:noFill/>
              </a:ln>
              <a:solidFill>
                <a:schemeClr val="tx1"/>
              </a:solidFill>
              <a:effectLst/>
              <a:uLnTx/>
              <a:uFillTx/>
              <a:cs typeface="Segoe UI Semibold"/>
            </a:endParaRPr>
          </a:p>
        </p:txBody>
      </p:sp>
      <p:grpSp>
        <p:nvGrpSpPr>
          <p:cNvPr id="21" name="Group 20">
            <a:extLst>
              <a:ext uri="{FF2B5EF4-FFF2-40B4-BE49-F238E27FC236}">
                <a16:creationId xmlns:a16="http://schemas.microsoft.com/office/drawing/2014/main" id="{31CB4423-9713-4008-A7D0-7A4B2D3AC56E}"/>
              </a:ext>
              <a:ext uri="{C183D7F6-B498-43B3-948B-1728B52AA6E4}">
                <adec:decorative xmlns:adec="http://schemas.microsoft.com/office/drawing/2017/decorative" val="1"/>
              </a:ext>
            </a:extLst>
          </p:cNvPr>
          <p:cNvGrpSpPr/>
          <p:nvPr/>
        </p:nvGrpSpPr>
        <p:grpSpPr>
          <a:xfrm>
            <a:off x="571500" y="1574244"/>
            <a:ext cx="11049000" cy="3632756"/>
            <a:chOff x="571500" y="1574244"/>
            <a:chExt cx="11049000" cy="3632756"/>
          </a:xfrm>
        </p:grpSpPr>
        <p:sp>
          <p:nvSpPr>
            <p:cNvPr id="22" name="Half Frame 21">
              <a:extLst>
                <a:ext uri="{FF2B5EF4-FFF2-40B4-BE49-F238E27FC236}">
                  <a16:creationId xmlns:a16="http://schemas.microsoft.com/office/drawing/2014/main" id="{A1647AB7-E614-4E80-B44F-74E35441FA61}"/>
                </a:ext>
                <a:ext uri="{C183D7F6-B498-43B3-948B-1728B52AA6E4}">
                  <adec:decorative xmlns:adec="http://schemas.microsoft.com/office/drawing/2017/decorative" val="1"/>
                </a:ext>
              </a:extLst>
            </p:cNvPr>
            <p:cNvSpPr/>
            <p:nvPr/>
          </p:nvSpPr>
          <p:spPr bwMode="auto">
            <a:xfrm rot="5400000" flipV="1">
              <a:off x="581472" y="1564272"/>
              <a:ext cx="427732" cy="447675"/>
            </a:xfrm>
            <a:prstGeom prst="halfFrame">
              <a:avLst>
                <a:gd name="adj1" fmla="val 0"/>
                <a:gd name="adj2" fmla="val 0"/>
              </a:avLst>
            </a:prstGeom>
            <a:solidFill>
              <a:schemeClr val="tx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3" name="Half Frame 22">
              <a:extLst>
                <a:ext uri="{FF2B5EF4-FFF2-40B4-BE49-F238E27FC236}">
                  <a16:creationId xmlns:a16="http://schemas.microsoft.com/office/drawing/2014/main" id="{15709B60-9D3D-4C26-B09D-7E091686523D}"/>
                </a:ext>
                <a:ext uri="{C183D7F6-B498-43B3-948B-1728B52AA6E4}">
                  <adec:decorative xmlns:adec="http://schemas.microsoft.com/office/drawing/2017/decorative" val="1"/>
                </a:ext>
              </a:extLst>
            </p:cNvPr>
            <p:cNvSpPr/>
            <p:nvPr/>
          </p:nvSpPr>
          <p:spPr bwMode="auto">
            <a:xfrm rot="10800000">
              <a:off x="11192768" y="4759325"/>
              <a:ext cx="427732" cy="447675"/>
            </a:xfrm>
            <a:prstGeom prst="halfFrame">
              <a:avLst>
                <a:gd name="adj1" fmla="val 0"/>
                <a:gd name="adj2" fmla="val 0"/>
              </a:avLst>
            </a:prstGeom>
            <a:solidFill>
              <a:schemeClr val="tx2"/>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31" name="Footer Placeholder 4">
            <a:extLst>
              <a:ext uri="{FF2B5EF4-FFF2-40B4-BE49-F238E27FC236}">
                <a16:creationId xmlns:a16="http://schemas.microsoft.com/office/drawing/2014/main" id="{1224289D-A891-47E0-AF62-971AB8AFBB90}"/>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34" name="Slide Number Placeholder 5">
            <a:extLst>
              <a:ext uri="{FF2B5EF4-FFF2-40B4-BE49-F238E27FC236}">
                <a16:creationId xmlns:a16="http://schemas.microsoft.com/office/drawing/2014/main" id="{F3B852FA-31E2-460A-9A9E-5E0212FDA43C}"/>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7831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99D95-6E7F-8B76-CF86-580CAF3D1C4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87CAA6C-522C-348D-352B-81BC250F3E34}"/>
              </a:ext>
              <a:ext uri="{C183D7F6-B498-43B3-948B-1728B52AA6E4}">
                <adec:decorative xmlns:adec="http://schemas.microsoft.com/office/drawing/2017/decorative" val="1"/>
              </a:ext>
            </a:extLst>
          </p:cNvPr>
          <p:cNvSpPr/>
          <p:nvPr/>
        </p:nvSpPr>
        <p:spPr bwMode="auto">
          <a:xfrm>
            <a:off x="2118732" y="1191283"/>
            <a:ext cx="10073268" cy="5218321"/>
          </a:xfrm>
          <a:prstGeom prst="rect">
            <a:avLst/>
          </a:pr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70" name="Group 69">
            <a:extLst>
              <a:ext uri="{FF2B5EF4-FFF2-40B4-BE49-F238E27FC236}">
                <a16:creationId xmlns:a16="http://schemas.microsoft.com/office/drawing/2014/main" id="{5A03C089-6B5B-8452-77A7-3A40CDB34200}"/>
              </a:ext>
              <a:ext uri="{C183D7F6-B498-43B3-948B-1728B52AA6E4}">
                <adec:decorative xmlns:adec="http://schemas.microsoft.com/office/drawing/2017/decorative" val="1"/>
              </a:ext>
            </a:extLst>
          </p:cNvPr>
          <p:cNvGrpSpPr/>
          <p:nvPr/>
        </p:nvGrpSpPr>
        <p:grpSpPr>
          <a:xfrm>
            <a:off x="2635375" y="2446625"/>
            <a:ext cx="9553576" cy="2122844"/>
            <a:chOff x="2635375" y="2446625"/>
            <a:chExt cx="9553576" cy="2122844"/>
          </a:xfrm>
        </p:grpSpPr>
        <p:sp>
          <p:nvSpPr>
            <p:cNvPr id="71" name="Arrow: Bent 70">
              <a:extLst>
                <a:ext uri="{FF2B5EF4-FFF2-40B4-BE49-F238E27FC236}">
                  <a16:creationId xmlns:a16="http://schemas.microsoft.com/office/drawing/2014/main" id="{4F795886-CFB3-0AC8-B0BF-76F44A42B8D7}"/>
                </a:ext>
                <a:ext uri="{C183D7F6-B498-43B3-948B-1728B52AA6E4}">
                  <adec:decorative xmlns:adec="http://schemas.microsoft.com/office/drawing/2017/decorative" val="1"/>
                </a:ext>
              </a:extLst>
            </p:cNvPr>
            <p:cNvSpPr/>
            <p:nvPr/>
          </p:nvSpPr>
          <p:spPr bwMode="auto">
            <a:xfrm rot="5400000">
              <a:off x="2099462" y="2986419"/>
              <a:ext cx="1814769" cy="742944"/>
            </a:xfrm>
            <a:prstGeom prst="bentArrow">
              <a:avLst>
                <a:gd name="adj1" fmla="val 25000"/>
                <a:gd name="adj2" fmla="val 0"/>
                <a:gd name="adj3" fmla="val 50000"/>
                <a:gd name="adj4" fmla="val 31865"/>
              </a:avLst>
            </a:prstGeom>
            <a:ln w="12700">
              <a:solidFill>
                <a:schemeClr val="bg1">
                  <a:lumMod val="75000"/>
                </a:schemeClr>
              </a:solidFill>
            </a:ln>
          </p:spPr>
          <p:style>
            <a:lnRef idx="0">
              <a:schemeClr val="accent1"/>
            </a:lnRef>
            <a:fillRef idx="1">
              <a:schemeClr val="accent1"/>
            </a:fillRef>
            <a:effectRef idx="0">
              <a:srgbClr val="00000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2" name="Arrow: U-Turn 71">
              <a:extLst>
                <a:ext uri="{FF2B5EF4-FFF2-40B4-BE49-F238E27FC236}">
                  <a16:creationId xmlns:a16="http://schemas.microsoft.com/office/drawing/2014/main" id="{0A54B53C-1688-4EB0-13D2-CF480437120C}"/>
                </a:ext>
                <a:ext uri="{C183D7F6-B498-43B3-948B-1728B52AA6E4}">
                  <adec:decorative xmlns:adec="http://schemas.microsoft.com/office/drawing/2017/decorative" val="1"/>
                </a:ext>
              </a:extLst>
            </p:cNvPr>
            <p:cNvSpPr/>
            <p:nvPr/>
          </p:nvSpPr>
          <p:spPr bwMode="auto">
            <a:xfrm rot="10800000">
              <a:off x="3378320" y="3235325"/>
              <a:ext cx="2202657" cy="1334144"/>
            </a:xfrm>
            <a:prstGeom prst="uturnArrow">
              <a:avLst>
                <a:gd name="adj1" fmla="val 0"/>
                <a:gd name="adj2" fmla="val 0"/>
                <a:gd name="adj3" fmla="val 0"/>
                <a:gd name="adj4" fmla="val 19472"/>
                <a:gd name="adj5" fmla="val 49959"/>
              </a:avLst>
            </a:prstGeom>
            <a:ln w="12700">
              <a:solidFill>
                <a:schemeClr val="bg1">
                  <a:lumMod val="75000"/>
                </a:schemeClr>
              </a:solidFill>
            </a:ln>
          </p:spPr>
          <p:style>
            <a:lnRef idx="0">
              <a:schemeClr val="accent1"/>
            </a:lnRef>
            <a:fillRef idx="1">
              <a:schemeClr val="accent1"/>
            </a:fillRef>
            <a:effectRef idx="0">
              <a:srgbClr val="00000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3" name="Arrow: U-Turn 72">
              <a:extLst>
                <a:ext uri="{FF2B5EF4-FFF2-40B4-BE49-F238E27FC236}">
                  <a16:creationId xmlns:a16="http://schemas.microsoft.com/office/drawing/2014/main" id="{4B11A5CC-A6F3-0A48-E8C5-7611C536A5D4}"/>
                </a:ext>
                <a:ext uri="{C183D7F6-B498-43B3-948B-1728B52AA6E4}">
                  <adec:decorative xmlns:adec="http://schemas.microsoft.com/office/drawing/2017/decorative" val="1"/>
                </a:ext>
              </a:extLst>
            </p:cNvPr>
            <p:cNvSpPr/>
            <p:nvPr/>
          </p:nvSpPr>
          <p:spPr bwMode="auto">
            <a:xfrm rot="10800000" flipV="1">
              <a:off x="5580975" y="2446625"/>
              <a:ext cx="2202656" cy="1644052"/>
            </a:xfrm>
            <a:prstGeom prst="uturnArrow">
              <a:avLst>
                <a:gd name="adj1" fmla="val 0"/>
                <a:gd name="adj2" fmla="val 0"/>
                <a:gd name="adj3" fmla="val 0"/>
                <a:gd name="adj4" fmla="val 17758"/>
                <a:gd name="adj5" fmla="val 53858"/>
              </a:avLst>
            </a:prstGeom>
            <a:ln w="12700">
              <a:solidFill>
                <a:schemeClr val="bg1">
                  <a:lumMod val="75000"/>
                </a:schemeClr>
              </a:solidFill>
            </a:ln>
          </p:spPr>
          <p:style>
            <a:lnRef idx="0">
              <a:schemeClr val="accent1"/>
            </a:lnRef>
            <a:fillRef idx="1">
              <a:schemeClr val="accent1"/>
            </a:fillRef>
            <a:effectRef idx="0">
              <a:srgbClr val="00000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4" name="Arrow: U-Turn 73">
              <a:extLst>
                <a:ext uri="{FF2B5EF4-FFF2-40B4-BE49-F238E27FC236}">
                  <a16:creationId xmlns:a16="http://schemas.microsoft.com/office/drawing/2014/main" id="{347941BF-7AFC-E699-144B-B37CD1976211}"/>
                </a:ext>
                <a:ext uri="{C183D7F6-B498-43B3-948B-1728B52AA6E4}">
                  <adec:decorative xmlns:adec="http://schemas.microsoft.com/office/drawing/2017/decorative" val="1"/>
                </a:ext>
              </a:extLst>
            </p:cNvPr>
            <p:cNvSpPr/>
            <p:nvPr/>
          </p:nvSpPr>
          <p:spPr bwMode="auto">
            <a:xfrm rot="10800000">
              <a:off x="7783629" y="3798906"/>
              <a:ext cx="2202656" cy="751387"/>
            </a:xfrm>
            <a:prstGeom prst="uturnArrow">
              <a:avLst>
                <a:gd name="adj1" fmla="val 0"/>
                <a:gd name="adj2" fmla="val 0"/>
                <a:gd name="adj3" fmla="val 0"/>
                <a:gd name="adj4" fmla="val 31485"/>
                <a:gd name="adj5" fmla="val 99755"/>
              </a:avLst>
            </a:prstGeom>
            <a:ln w="12700">
              <a:solidFill>
                <a:schemeClr val="bg1">
                  <a:lumMod val="75000"/>
                </a:schemeClr>
              </a:solidFill>
            </a:ln>
          </p:spPr>
          <p:style>
            <a:lnRef idx="0">
              <a:schemeClr val="accent1"/>
            </a:lnRef>
            <a:fillRef idx="1">
              <a:schemeClr val="accent1"/>
            </a:fillRef>
            <a:effectRef idx="0">
              <a:srgbClr val="00000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6" name="Arrow: Bent 75">
              <a:extLst>
                <a:ext uri="{FF2B5EF4-FFF2-40B4-BE49-F238E27FC236}">
                  <a16:creationId xmlns:a16="http://schemas.microsoft.com/office/drawing/2014/main" id="{BB353B38-B089-6EE3-CB1A-0FCDFF320D59}"/>
                </a:ext>
                <a:ext uri="{C183D7F6-B498-43B3-948B-1728B52AA6E4}">
                  <adec:decorative xmlns:adec="http://schemas.microsoft.com/office/drawing/2017/decorative" val="1"/>
                </a:ext>
              </a:extLst>
            </p:cNvPr>
            <p:cNvSpPr/>
            <p:nvPr/>
          </p:nvSpPr>
          <p:spPr bwMode="auto">
            <a:xfrm rot="16200000" flipH="1">
              <a:off x="10203445" y="2279768"/>
              <a:ext cx="1768343" cy="2202669"/>
            </a:xfrm>
            <a:prstGeom prst="bentArrow">
              <a:avLst>
                <a:gd name="adj1" fmla="val 25000"/>
                <a:gd name="adj2" fmla="val 0"/>
                <a:gd name="adj3" fmla="val 50000"/>
                <a:gd name="adj4" fmla="val 12729"/>
              </a:avLst>
            </a:prstGeom>
            <a:ln w="12700">
              <a:solidFill>
                <a:schemeClr val="bg1">
                  <a:lumMod val="75000"/>
                </a:schemeClr>
              </a:solidFill>
            </a:ln>
          </p:spPr>
          <p:style>
            <a:lnRef idx="0">
              <a:schemeClr val="accent1"/>
            </a:lnRef>
            <a:fillRef idx="1">
              <a:schemeClr val="accent1"/>
            </a:fillRef>
            <a:effectRef idx="0">
              <a:srgbClr val="00000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4" name="Rectangle 13">
            <a:extLst>
              <a:ext uri="{FF2B5EF4-FFF2-40B4-BE49-F238E27FC236}">
                <a16:creationId xmlns:a16="http://schemas.microsoft.com/office/drawing/2014/main" id="{31F6DCC5-D803-E6AB-D87E-C07E3C41A919}"/>
              </a:ext>
              <a:ext uri="{C183D7F6-B498-43B3-948B-1728B52AA6E4}">
                <adec:decorative xmlns:adec="http://schemas.microsoft.com/office/drawing/2017/decorative" val="1"/>
              </a:ext>
            </a:extLst>
          </p:cNvPr>
          <p:cNvSpPr/>
          <p:nvPr/>
        </p:nvSpPr>
        <p:spPr bwMode="auto">
          <a:xfrm>
            <a:off x="2926080" y="1291170"/>
            <a:ext cx="9265920" cy="5070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Rectangle: Top Corners Rounded 39">
            <a:extLst>
              <a:ext uri="{FF2B5EF4-FFF2-40B4-BE49-F238E27FC236}">
                <a16:creationId xmlns:a16="http://schemas.microsoft.com/office/drawing/2014/main" id="{2FEA1BAF-DB49-DCAF-EBBD-11595C34DC18}"/>
              </a:ext>
              <a:ext uri="{C183D7F6-B498-43B3-948B-1728B52AA6E4}">
                <adec:decorative xmlns:adec="http://schemas.microsoft.com/office/drawing/2017/decorative" val="1"/>
              </a:ext>
            </a:extLst>
          </p:cNvPr>
          <p:cNvSpPr>
            <a:spLocks/>
          </p:cNvSpPr>
          <p:nvPr/>
        </p:nvSpPr>
        <p:spPr bwMode="auto">
          <a:xfrm rot="5400000">
            <a:off x="-1248831" y="2337403"/>
            <a:ext cx="5423738" cy="2926082"/>
          </a:xfrm>
          <a:prstGeom prst="round2SameRect">
            <a:avLst>
              <a:gd name="adj1" fmla="val 6235"/>
              <a:gd name="adj2" fmla="val 0"/>
            </a:avLst>
          </a:prstGeom>
          <a:gradFill flip="none" rotWithShape="1">
            <a:gsLst>
              <a:gs pos="0">
                <a:schemeClr val="tx2">
                  <a:lumMod val="50000"/>
                </a:schemeClr>
              </a:gs>
              <a:gs pos="100000">
                <a:schemeClr val="tx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5" name="Group 44">
            <a:extLst>
              <a:ext uri="{FF2B5EF4-FFF2-40B4-BE49-F238E27FC236}">
                <a16:creationId xmlns:a16="http://schemas.microsoft.com/office/drawing/2014/main" id="{B7A53444-3732-A1CA-A4D2-34E822BF659A}"/>
              </a:ext>
              <a:ext uri="{C183D7F6-B498-43B3-948B-1728B52AA6E4}">
                <adec:decorative xmlns:adec="http://schemas.microsoft.com/office/drawing/2017/decorative" val="1"/>
              </a:ext>
            </a:extLst>
          </p:cNvPr>
          <p:cNvGrpSpPr/>
          <p:nvPr/>
        </p:nvGrpSpPr>
        <p:grpSpPr>
          <a:xfrm>
            <a:off x="3205221" y="2824592"/>
            <a:ext cx="365760" cy="365760"/>
            <a:chOff x="3146818" y="1919901"/>
            <a:chExt cx="365760" cy="365760"/>
          </a:xfrm>
        </p:grpSpPr>
        <p:sp>
          <p:nvSpPr>
            <p:cNvPr id="46" name="Oval 45">
              <a:extLst>
                <a:ext uri="{FF2B5EF4-FFF2-40B4-BE49-F238E27FC236}">
                  <a16:creationId xmlns:a16="http://schemas.microsoft.com/office/drawing/2014/main" id="{974D81C6-0DB8-64B2-3D11-40806DF9A3B1}"/>
                </a:ext>
              </a:extLst>
            </p:cNvPr>
            <p:cNvSpPr>
              <a:spLocks/>
            </p:cNvSpPr>
            <p:nvPr/>
          </p:nvSpPr>
          <p:spPr bwMode="auto">
            <a:xfrm>
              <a:off x="3146818" y="1919901"/>
              <a:ext cx="365760" cy="365760"/>
            </a:xfrm>
            <a:prstGeom prst="ellipse">
              <a:avLst/>
            </a:prstGeom>
            <a:solidFill>
              <a:schemeClr val="accent3">
                <a:lumMod val="20000"/>
                <a:lumOff val="80000"/>
              </a:schemeClr>
            </a:solidFill>
            <a:ln w="38100">
              <a:solidFill>
                <a:schemeClr val="accent1">
                  <a:lumMod val="20000"/>
                  <a:lumOff val="80000"/>
                  <a:alpha val="3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47" name="Commitments_EC4D" title="Icon of a handshake">
              <a:extLst>
                <a:ext uri="{FF2B5EF4-FFF2-40B4-BE49-F238E27FC236}">
                  <a16:creationId xmlns:a16="http://schemas.microsoft.com/office/drawing/2014/main" id="{71B104D8-676F-0A0F-D87D-9AA04EB8A452}"/>
                </a:ext>
              </a:extLst>
            </p:cNvPr>
            <p:cNvSpPr>
              <a:spLocks noChangeAspect="1" noEditPoints="1"/>
            </p:cNvSpPr>
            <p:nvPr/>
          </p:nvSpPr>
          <p:spPr bwMode="auto">
            <a:xfrm>
              <a:off x="3229828" y="2009140"/>
              <a:ext cx="199740" cy="18728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5B5870C1-B498-361C-F0AF-1D9B138FDDF5}"/>
              </a:ext>
              <a:ext uri="{C183D7F6-B498-43B3-948B-1728B52AA6E4}">
                <adec:decorative xmlns:adec="http://schemas.microsoft.com/office/drawing/2017/decorative" val="1"/>
              </a:ext>
            </a:extLst>
          </p:cNvPr>
          <p:cNvGrpSpPr>
            <a:grpSpLocks/>
          </p:cNvGrpSpPr>
          <p:nvPr/>
        </p:nvGrpSpPr>
        <p:grpSpPr>
          <a:xfrm>
            <a:off x="4296768" y="4367414"/>
            <a:ext cx="365760" cy="365760"/>
            <a:chOff x="3220031" y="3955696"/>
            <a:chExt cx="365760" cy="365760"/>
          </a:xfrm>
        </p:grpSpPr>
        <p:sp>
          <p:nvSpPr>
            <p:cNvPr id="50" name="Oval 49">
              <a:extLst>
                <a:ext uri="{FF2B5EF4-FFF2-40B4-BE49-F238E27FC236}">
                  <a16:creationId xmlns:a16="http://schemas.microsoft.com/office/drawing/2014/main" id="{AA24A28D-284D-F386-4B39-DC6EB8C3A0C9}"/>
                </a:ext>
              </a:extLst>
            </p:cNvPr>
            <p:cNvSpPr>
              <a:spLocks/>
            </p:cNvSpPr>
            <p:nvPr/>
          </p:nvSpPr>
          <p:spPr bwMode="auto">
            <a:xfrm>
              <a:off x="3220031" y="3955696"/>
              <a:ext cx="365760" cy="365760"/>
            </a:xfrm>
            <a:prstGeom prst="ellipse">
              <a:avLst/>
            </a:prstGeom>
            <a:solidFill>
              <a:schemeClr val="bg1"/>
            </a:solidFill>
            <a:ln w="38100">
              <a:solidFill>
                <a:schemeClr val="accent1">
                  <a:lumMod val="20000"/>
                  <a:lumOff val="80000"/>
                  <a:alpha val="3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1" name="people_12" title="Icon of three people">
              <a:extLst>
                <a:ext uri="{FF2B5EF4-FFF2-40B4-BE49-F238E27FC236}">
                  <a16:creationId xmlns:a16="http://schemas.microsoft.com/office/drawing/2014/main" id="{FFBD9C11-3359-4D1F-0737-64BAF58FC309}"/>
                </a:ext>
              </a:extLst>
            </p:cNvPr>
            <p:cNvSpPr>
              <a:spLocks noChangeAspect="1" noEditPoints="1"/>
            </p:cNvSpPr>
            <p:nvPr/>
          </p:nvSpPr>
          <p:spPr bwMode="auto">
            <a:xfrm>
              <a:off x="3297036" y="4048246"/>
              <a:ext cx="211750" cy="1806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4" name="Oval 53">
            <a:extLst>
              <a:ext uri="{FF2B5EF4-FFF2-40B4-BE49-F238E27FC236}">
                <a16:creationId xmlns:a16="http://schemas.microsoft.com/office/drawing/2014/main" id="{6EBDF934-63A0-81D6-A5EB-2F1B282CCDCB}"/>
              </a:ext>
            </a:extLst>
          </p:cNvPr>
          <p:cNvSpPr>
            <a:spLocks/>
          </p:cNvSpPr>
          <p:nvPr/>
        </p:nvSpPr>
        <p:spPr bwMode="auto">
          <a:xfrm>
            <a:off x="5399623" y="2824592"/>
            <a:ext cx="365760" cy="365760"/>
          </a:xfrm>
          <a:prstGeom prst="ellipse">
            <a:avLst/>
          </a:prstGeom>
          <a:solidFill>
            <a:schemeClr val="bg1"/>
          </a:solidFill>
          <a:ln w="38100">
            <a:solidFill>
              <a:schemeClr val="accent1">
                <a:lumMod val="20000"/>
                <a:lumOff val="80000"/>
                <a:alpha val="3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57" name="Group 56">
            <a:extLst>
              <a:ext uri="{FF2B5EF4-FFF2-40B4-BE49-F238E27FC236}">
                <a16:creationId xmlns:a16="http://schemas.microsoft.com/office/drawing/2014/main" id="{3CC9BD31-80C5-4850-7E6B-4532BA606D99}"/>
              </a:ext>
              <a:ext uri="{C183D7F6-B498-43B3-948B-1728B52AA6E4}">
                <adec:decorative xmlns:adec="http://schemas.microsoft.com/office/drawing/2017/decorative" val="1"/>
              </a:ext>
            </a:extLst>
          </p:cNvPr>
          <p:cNvGrpSpPr>
            <a:grpSpLocks/>
          </p:cNvGrpSpPr>
          <p:nvPr/>
        </p:nvGrpSpPr>
        <p:grpSpPr>
          <a:xfrm>
            <a:off x="5488174" y="2824592"/>
            <a:ext cx="2479862" cy="365760"/>
            <a:chOff x="3131092" y="2170332"/>
            <a:chExt cx="2479862" cy="365760"/>
          </a:xfrm>
        </p:grpSpPr>
        <p:sp>
          <p:nvSpPr>
            <p:cNvPr id="58" name="Oval 57">
              <a:extLst>
                <a:ext uri="{FF2B5EF4-FFF2-40B4-BE49-F238E27FC236}">
                  <a16:creationId xmlns:a16="http://schemas.microsoft.com/office/drawing/2014/main" id="{0E09DB88-4931-7F3F-0E53-101FB2F00A98}"/>
                </a:ext>
              </a:extLst>
            </p:cNvPr>
            <p:cNvSpPr>
              <a:spLocks/>
            </p:cNvSpPr>
            <p:nvPr/>
          </p:nvSpPr>
          <p:spPr bwMode="auto">
            <a:xfrm>
              <a:off x="5245194" y="2170332"/>
              <a:ext cx="365760" cy="365760"/>
            </a:xfrm>
            <a:prstGeom prst="ellipse">
              <a:avLst/>
            </a:prstGeom>
            <a:solidFill>
              <a:schemeClr val="bg1"/>
            </a:solidFill>
            <a:ln w="38100">
              <a:solidFill>
                <a:schemeClr val="accent1">
                  <a:lumMod val="20000"/>
                  <a:lumOff val="80000"/>
                  <a:alpha val="3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Pen" title="Icon of a surface pen with a drawn line below it">
              <a:extLst>
                <a:ext uri="{FF2B5EF4-FFF2-40B4-BE49-F238E27FC236}">
                  <a16:creationId xmlns:a16="http://schemas.microsoft.com/office/drawing/2014/main" id="{31B4F934-B582-99E1-FB60-E735F6EEB77B}"/>
                </a:ext>
              </a:extLst>
            </p:cNvPr>
            <p:cNvSpPr>
              <a:spLocks noChangeAspect="1" noEditPoints="1"/>
            </p:cNvSpPr>
            <p:nvPr/>
          </p:nvSpPr>
          <p:spPr bwMode="auto">
            <a:xfrm>
              <a:off x="3131092" y="2257617"/>
              <a:ext cx="188658" cy="191190"/>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63" name="DeveloperTools_EC7A">
            <a:extLst>
              <a:ext uri="{FF2B5EF4-FFF2-40B4-BE49-F238E27FC236}">
                <a16:creationId xmlns:a16="http://schemas.microsoft.com/office/drawing/2014/main" id="{529B0549-BF64-84AD-9919-4087C8F13F63}"/>
              </a:ext>
              <a:ext uri="{C183D7F6-B498-43B3-948B-1728B52AA6E4}">
                <adec:decorative xmlns:adec="http://schemas.microsoft.com/office/drawing/2017/decorative" val="1"/>
              </a:ext>
            </a:extLst>
          </p:cNvPr>
          <p:cNvSpPr>
            <a:spLocks noChangeAspect="1" noEditPoints="1"/>
          </p:cNvSpPr>
          <p:nvPr/>
        </p:nvSpPr>
        <p:spPr bwMode="auto">
          <a:xfrm>
            <a:off x="7723941" y="2898572"/>
            <a:ext cx="142060" cy="2010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 name="light">
            <a:extLst>
              <a:ext uri="{FF2B5EF4-FFF2-40B4-BE49-F238E27FC236}">
                <a16:creationId xmlns:a16="http://schemas.microsoft.com/office/drawing/2014/main" id="{9125262E-A2D8-B953-3CB6-3860CAB2DCBC}"/>
              </a:ext>
              <a:ext uri="{C183D7F6-B498-43B3-948B-1728B52AA6E4}">
                <adec:decorative xmlns:adec="http://schemas.microsoft.com/office/drawing/2017/decorative" val="1"/>
              </a:ext>
            </a:extLst>
          </p:cNvPr>
          <p:cNvSpPr>
            <a:spLocks noChangeAspect="1" noEditPoints="1"/>
          </p:cNvSpPr>
          <p:nvPr/>
        </p:nvSpPr>
        <p:spPr bwMode="auto">
          <a:xfrm>
            <a:off x="576263" y="1654932"/>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 name="Title 43">
            <a:extLst>
              <a:ext uri="{FF2B5EF4-FFF2-40B4-BE49-F238E27FC236}">
                <a16:creationId xmlns:a16="http://schemas.microsoft.com/office/drawing/2014/main" id="{13F9F6B9-329C-0C07-7A7E-AE18C0046F72}"/>
              </a:ext>
            </a:extLst>
          </p:cNvPr>
          <p:cNvSpPr>
            <a:spLocks noGrp="1"/>
          </p:cNvSpPr>
          <p:nvPr>
            <p:ph type="title"/>
          </p:nvPr>
        </p:nvSpPr>
        <p:spPr/>
        <p:txBody>
          <a:bodyPr/>
          <a:lstStyle/>
          <a:p>
            <a:r>
              <a:rPr lang="en-US" sz="2400" noProof="0" dirty="0">
                <a:solidFill>
                  <a:schemeClr val="accent1"/>
                </a:solidFill>
                <a:ea typeface="+mj-ea"/>
                <a:cs typeface="+mj-cs"/>
              </a:rPr>
              <a:t>FinOps &amp; Cost Optimization </a:t>
            </a:r>
            <a:r>
              <a:rPr lang="en-US" sz="2400" noProof="0" dirty="0">
                <a:ea typeface="+mj-ea"/>
                <a:cs typeface="+mj-cs"/>
              </a:rPr>
              <a:t>| Health and Optimization Pathway 2</a:t>
            </a:r>
          </a:p>
        </p:txBody>
      </p:sp>
      <p:sp>
        <p:nvSpPr>
          <p:cNvPr id="5" name="TextBox 4">
            <a:extLst>
              <a:ext uri="{FF2B5EF4-FFF2-40B4-BE49-F238E27FC236}">
                <a16:creationId xmlns:a16="http://schemas.microsoft.com/office/drawing/2014/main" id="{D5B038C1-306C-2F90-3D27-A51E6F792123}"/>
              </a:ext>
            </a:extLst>
          </p:cNvPr>
          <p:cNvSpPr txBox="1"/>
          <p:nvPr/>
        </p:nvSpPr>
        <p:spPr>
          <a:xfrm>
            <a:off x="587373" y="2240846"/>
            <a:ext cx="2044951" cy="2477601"/>
          </a:xfrm>
          <a:prstGeom prst="rect">
            <a:avLst/>
          </a:prstGeom>
          <a:noFill/>
        </p:spPr>
        <p:txBody>
          <a:bodyPr vert="horz" wrap="square" lIns="0" tIns="0" rIns="0" bIns="0" rtlCol="0">
            <a:spAutoFit/>
          </a:bodyPr>
          <a:lstStyle/>
          <a:p>
            <a:pPr marL="0" marR="0" lvl="0" indent="0" algn="l" defTabSz="932472" rtl="0" eaLnBrk="1" fontAlgn="base"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Enhanced Solutions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These services can be delivered on your Microsoft Unified contract through Value Acceleration Services like </a:t>
            </a: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Designated Engineering | </a:t>
            </a:r>
            <a:r>
              <a:rPr kumimoji="0" lang="en-US" sz="1400" b="0" i="0" u="none" strike="noStrike" kern="1200" cap="none" spc="0" normalizeH="0" baseline="0" noProof="0" dirty="0">
                <a:ln>
                  <a:noFill/>
                </a:ln>
                <a:solidFill>
                  <a:srgbClr val="0078D4">
                    <a:lumMod val="40000"/>
                    <a:lumOff val="60000"/>
                  </a:srgbClr>
                </a:solidFill>
                <a:effectLst/>
                <a:uLnTx/>
                <a:uFillTx/>
                <a:latin typeface="Segoe UI Semibold"/>
                <a:ea typeface="+mn-ea"/>
                <a:cs typeface="+mn-cs"/>
              </a:rPr>
              <a:t>FinOps </a:t>
            </a:r>
            <a:r>
              <a:rPr lang="en-US" sz="1400" noProof="0" dirty="0">
                <a:solidFill>
                  <a:srgbClr val="0078D4">
                    <a:lumMod val="40000"/>
                    <a:lumOff val="60000"/>
                  </a:srgbClr>
                </a:solidFill>
                <a:latin typeface="Segoe UI Semibold"/>
              </a:rPr>
              <a:t>on</a:t>
            </a:r>
            <a:r>
              <a:rPr kumimoji="0" lang="en-US" sz="1400" b="0" i="0" u="none" strike="noStrike" kern="1200" cap="none" spc="0" normalizeH="0" baseline="0" noProof="0" dirty="0">
                <a:ln>
                  <a:noFill/>
                </a:ln>
                <a:solidFill>
                  <a:srgbClr val="0078D4">
                    <a:lumMod val="40000"/>
                    <a:lumOff val="60000"/>
                  </a:srgbClr>
                </a:solidFill>
                <a:effectLst/>
                <a:uLnTx/>
                <a:uFillTx/>
                <a:latin typeface="Segoe UI Semibold"/>
                <a:ea typeface="+mn-ea"/>
                <a:cs typeface="+mn-cs"/>
              </a:rPr>
              <a:t> Azure</a:t>
            </a: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 </a:t>
            </a:r>
            <a:r>
              <a:rPr kumimoji="0" lang="en-US" sz="1400" b="0" i="0" u="none" strike="noStrike" kern="1200" cap="none" spc="0" normalizeH="0" baseline="0" noProof="0" dirty="0">
                <a:ln>
                  <a:noFill/>
                </a:ln>
                <a:solidFill>
                  <a:srgbClr val="FFFFFF"/>
                </a:solidFill>
                <a:effectLst/>
                <a:uLnTx/>
                <a:uFillTx/>
                <a:latin typeface="Segoe UI"/>
                <a:ea typeface="+mn-ea"/>
                <a:cs typeface="+mn-cs"/>
              </a:rPr>
              <a:t>or </a:t>
            </a: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Enhanced Designated Engineering | </a:t>
            </a:r>
            <a:r>
              <a:rPr kumimoji="0" lang="en-US" sz="1400" b="0" i="0" u="none" strike="noStrike" kern="1200" cap="none" spc="0" normalizeH="0" baseline="0" noProof="0" dirty="0">
                <a:ln>
                  <a:noFill/>
                </a:ln>
                <a:solidFill>
                  <a:srgbClr val="0078D4">
                    <a:lumMod val="40000"/>
                    <a:lumOff val="60000"/>
                  </a:srgbClr>
                </a:solidFill>
                <a:effectLst/>
                <a:uLnTx/>
                <a:uFillTx/>
                <a:latin typeface="Segoe UI Semibold"/>
                <a:ea typeface="+mn-ea"/>
                <a:cs typeface="+mn-cs"/>
              </a:rPr>
              <a:t>CCX for Cloud Infrastructure</a:t>
            </a:r>
            <a:r>
              <a:rPr kumimoji="0" lang="en-US" sz="1400" b="0" i="0" u="none" strike="noStrike" kern="1200" cap="none" spc="0" normalizeH="0" baseline="0" noProof="0" dirty="0">
                <a:ln>
                  <a:noFill/>
                </a:ln>
                <a:solidFill>
                  <a:srgbClr val="FFFFFF"/>
                </a:solidFill>
                <a:effectLst/>
                <a:uLnTx/>
                <a:uFillTx/>
                <a:latin typeface="Segoe UI"/>
                <a:ea typeface="+mn-ea"/>
                <a:cs typeface="+mn-cs"/>
              </a:rPr>
              <a:t>.</a:t>
            </a:r>
          </a:p>
        </p:txBody>
      </p:sp>
      <p:sp>
        <p:nvSpPr>
          <p:cNvPr id="43" name="Text Placeholder 96">
            <a:extLst>
              <a:ext uri="{FF2B5EF4-FFF2-40B4-BE49-F238E27FC236}">
                <a16:creationId xmlns:a16="http://schemas.microsoft.com/office/drawing/2014/main" id="{97A424B6-D05F-FB7F-F416-54550BCC5A71}"/>
              </a:ext>
            </a:extLst>
          </p:cNvPr>
          <p:cNvSpPr txBox="1">
            <a:spLocks/>
          </p:cNvSpPr>
          <p:nvPr/>
        </p:nvSpPr>
        <p:spPr>
          <a:xfrm>
            <a:off x="4323885" y="1452356"/>
            <a:ext cx="6470310" cy="184666"/>
          </a:xfrm>
          <a:prstGeom prst="rect">
            <a:avLst/>
          </a:prstGeom>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You can enter this journey at different stages based on your technical needs</a:t>
            </a:r>
          </a:p>
        </p:txBody>
      </p:sp>
      <p:sp>
        <p:nvSpPr>
          <p:cNvPr id="48" name="Rectangle 47">
            <a:extLst>
              <a:ext uri="{FF2B5EF4-FFF2-40B4-BE49-F238E27FC236}">
                <a16:creationId xmlns:a16="http://schemas.microsoft.com/office/drawing/2014/main" id="{7CCEC6E9-F797-EEEF-5D9E-5C4998D17BB0}"/>
              </a:ext>
            </a:extLst>
          </p:cNvPr>
          <p:cNvSpPr>
            <a:spLocks/>
          </p:cNvSpPr>
          <p:nvPr/>
        </p:nvSpPr>
        <p:spPr>
          <a:xfrm>
            <a:off x="3716702" y="2824592"/>
            <a:ext cx="1352794" cy="553998"/>
          </a:xfrm>
          <a:prstGeom prst="rect">
            <a:avLst/>
          </a:prstGeom>
        </p:spPr>
        <p:txBody>
          <a:bodyPr wrap="square" lIns="0" tIns="0" rIns="0" bIns="0" anchor="t">
            <a:spAutoFit/>
          </a:bodyPr>
          <a:lstStyle/>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1" u="none" strike="noStrike" kern="0" cap="none" spc="0" normalizeH="0" baseline="0" noProof="0" dirty="0">
                <a:ln>
                  <a:noFill/>
                </a:ln>
                <a:solidFill>
                  <a:srgbClr val="000000"/>
                </a:solidFill>
                <a:effectLst/>
                <a:uLnTx/>
                <a:uFillTx/>
                <a:latin typeface="Segoe UI"/>
                <a:ea typeface="+mn-ea"/>
                <a:cs typeface="+mn-cs"/>
              </a:rPr>
              <a:t>Our organization is looking to optimize our central FinOps practice and increase its maturity level</a:t>
            </a:r>
          </a:p>
        </p:txBody>
      </p:sp>
      <p:sp>
        <p:nvSpPr>
          <p:cNvPr id="52" name="Rounded Rectangle 208_1">
            <a:extLst>
              <a:ext uri="{FF2B5EF4-FFF2-40B4-BE49-F238E27FC236}">
                <a16:creationId xmlns:a16="http://schemas.microsoft.com/office/drawing/2014/main" id="{A055CA93-2551-8E1A-1EB0-955989861E6A}"/>
              </a:ext>
              <a:ext uri="{C183D7F6-B498-43B3-948B-1728B52AA6E4}">
                <adec:decorative xmlns:adec="http://schemas.microsoft.com/office/drawing/2017/decorative" val="0"/>
              </a:ext>
            </a:extLst>
          </p:cNvPr>
          <p:cNvSpPr>
            <a:spLocks/>
          </p:cNvSpPr>
          <p:nvPr/>
        </p:nvSpPr>
        <p:spPr bwMode="auto">
          <a:xfrm>
            <a:off x="3656469" y="4878895"/>
            <a:ext cx="1743154" cy="6052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1" u="none" strike="noStrike" kern="0" cap="none" spc="0" normalizeH="0" baseline="0" noProof="0" dirty="0">
                <a:ln>
                  <a:noFill/>
                </a:ln>
                <a:solidFill>
                  <a:srgbClr val="000000"/>
                </a:solidFill>
                <a:effectLst/>
                <a:uLnTx/>
                <a:uFillTx/>
                <a:latin typeface="Segoe UI"/>
                <a:ea typeface="+mn-ea"/>
                <a:cs typeface="+mn-cs"/>
              </a:rPr>
              <a:t>I need Microsoft to assess my current FinOps maturity level and provide guidance for improvement</a:t>
            </a:r>
          </a:p>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0" u="none" strike="noStrike" kern="0" cap="none" spc="0" normalizeH="0" baseline="0" noProof="0" dirty="0">
                <a:ln>
                  <a:noFill/>
                </a:ln>
                <a:solidFill>
                  <a:srgbClr val="0078D4"/>
                </a:solidFill>
                <a:effectLst/>
                <a:uLnTx/>
                <a:uFillTx/>
                <a:latin typeface="Segoe UI Semibold"/>
                <a:ea typeface="+mn-ea"/>
                <a:cs typeface="+mn-cs"/>
              </a:rPr>
              <a:t>FinOps Assessment</a:t>
            </a:r>
          </a:p>
        </p:txBody>
      </p:sp>
      <p:sp>
        <p:nvSpPr>
          <p:cNvPr id="56" name="Rectangle 55">
            <a:extLst>
              <a:ext uri="{FF2B5EF4-FFF2-40B4-BE49-F238E27FC236}">
                <a16:creationId xmlns:a16="http://schemas.microsoft.com/office/drawing/2014/main" id="{0ACAF04C-D3EB-6A26-7B78-198DE118135F}"/>
              </a:ext>
            </a:extLst>
          </p:cNvPr>
          <p:cNvSpPr>
            <a:spLocks/>
          </p:cNvSpPr>
          <p:nvPr/>
        </p:nvSpPr>
        <p:spPr>
          <a:xfrm>
            <a:off x="5911103" y="2824592"/>
            <a:ext cx="1542401" cy="743793"/>
          </a:xfrm>
          <a:prstGeom prst="rect">
            <a:avLst/>
          </a:prstGeom>
        </p:spPr>
        <p:txBody>
          <a:bodyPr wrap="square" lIns="0" tIns="0" rIns="0" bIns="0" anchor="t">
            <a:spAutoFit/>
          </a:bodyPr>
          <a:lstStyle/>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1" u="none" strike="noStrike" kern="0" cap="none" spc="0" normalizeH="0" baseline="0" noProof="0" dirty="0">
                <a:ln>
                  <a:noFill/>
                </a:ln>
                <a:solidFill>
                  <a:srgbClr val="000000"/>
                </a:solidFill>
                <a:effectLst/>
                <a:uLnTx/>
                <a:uFillTx/>
                <a:latin typeface="Segoe UI"/>
                <a:ea typeface="+mn-ea"/>
                <a:cs typeface="+mn-cs"/>
              </a:rPr>
              <a:t>I need help to remove organizational blockers while optimizing my FinOps practice on Azure</a:t>
            </a:r>
          </a:p>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0" u="none" strike="noStrike" kern="0" cap="none" spc="0" normalizeH="0" baseline="0" noProof="0" dirty="0">
                <a:ln>
                  <a:noFill/>
                </a:ln>
                <a:solidFill>
                  <a:srgbClr val="0078D4"/>
                </a:solidFill>
                <a:effectLst/>
                <a:uLnTx/>
                <a:uFillTx/>
                <a:latin typeface="Segoe UI Semibold"/>
                <a:ea typeface="+mn-ea"/>
                <a:cs typeface="+mn-cs"/>
              </a:rPr>
              <a:t>FinOps Operations for Azure</a:t>
            </a:r>
          </a:p>
        </p:txBody>
      </p:sp>
      <p:sp>
        <p:nvSpPr>
          <p:cNvPr id="60" name="Rounded Rectangle 208_1">
            <a:extLst>
              <a:ext uri="{FF2B5EF4-FFF2-40B4-BE49-F238E27FC236}">
                <a16:creationId xmlns:a16="http://schemas.microsoft.com/office/drawing/2014/main" id="{180A6702-684D-0A3C-687D-8E7D867C91CA}"/>
              </a:ext>
              <a:ext uri="{C183D7F6-B498-43B3-948B-1728B52AA6E4}">
                <adec:decorative xmlns:adec="http://schemas.microsoft.com/office/drawing/2017/decorative" val="0"/>
              </a:ext>
            </a:extLst>
          </p:cNvPr>
          <p:cNvSpPr>
            <a:spLocks/>
          </p:cNvSpPr>
          <p:nvPr/>
        </p:nvSpPr>
        <p:spPr bwMode="auto">
          <a:xfrm>
            <a:off x="8113757" y="2824592"/>
            <a:ext cx="1545449" cy="7437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1" u="none" strike="noStrike" kern="0" cap="none" spc="0" normalizeH="0" baseline="0" noProof="0" dirty="0">
                <a:ln>
                  <a:noFill/>
                </a:ln>
                <a:solidFill>
                  <a:srgbClr val="000000"/>
                </a:solidFill>
                <a:effectLst/>
                <a:uLnTx/>
                <a:uFillTx/>
                <a:latin typeface="Segoe UI"/>
                <a:ea typeface="+mn-ea"/>
                <a:cs typeface="+mn-cs"/>
              </a:rPr>
              <a:t>I need help to remove technical blockers while optimizing my FinOps practice on Azure.</a:t>
            </a:r>
          </a:p>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0" u="none" strike="noStrike" kern="0" cap="none" spc="0" normalizeH="0" baseline="0" noProof="0" dirty="0">
                <a:ln>
                  <a:noFill/>
                </a:ln>
                <a:solidFill>
                  <a:srgbClr val="0078D4"/>
                </a:solidFill>
                <a:effectLst/>
                <a:uLnTx/>
                <a:uFillTx/>
                <a:latin typeface="Segoe UI Semibold"/>
                <a:ea typeface="+mn-ea"/>
                <a:cs typeface="+mn-cs"/>
              </a:rPr>
              <a:t>FinOps Technical </a:t>
            </a:r>
            <a:br>
              <a:rPr kumimoji="0" lang="en-US" sz="900" b="0" i="0" u="none" strike="noStrike" kern="0" cap="none" spc="0" normalizeH="0" baseline="0" noProof="0" dirty="0">
                <a:ln>
                  <a:noFill/>
                </a:ln>
                <a:solidFill>
                  <a:srgbClr val="0078D4"/>
                </a:solidFill>
                <a:effectLst/>
                <a:uLnTx/>
                <a:uFillTx/>
                <a:latin typeface="Segoe UI Semibold"/>
                <a:ea typeface="+mn-ea"/>
                <a:cs typeface="+mn-cs"/>
              </a:rPr>
            </a:br>
            <a:r>
              <a:rPr kumimoji="0" lang="en-US" sz="900" b="0" i="0" u="none" strike="noStrike" kern="0" cap="none" spc="0" normalizeH="0" baseline="0" noProof="0" dirty="0">
                <a:ln>
                  <a:noFill/>
                </a:ln>
                <a:solidFill>
                  <a:srgbClr val="0078D4"/>
                </a:solidFill>
                <a:effectLst/>
                <a:uLnTx/>
                <a:uFillTx/>
                <a:latin typeface="Segoe UI Semibold"/>
                <a:ea typeface="+mn-ea"/>
                <a:cs typeface="+mn-cs"/>
              </a:rPr>
              <a:t>Implementation for Azure</a:t>
            </a:r>
          </a:p>
        </p:txBody>
      </p:sp>
      <p:sp>
        <p:nvSpPr>
          <p:cNvPr id="68" name="Rectangle 67">
            <a:extLst>
              <a:ext uri="{FF2B5EF4-FFF2-40B4-BE49-F238E27FC236}">
                <a16:creationId xmlns:a16="http://schemas.microsoft.com/office/drawing/2014/main" id="{10112CCB-60C5-0F21-2678-76604FFC34E2}"/>
              </a:ext>
              <a:ext uri="{C183D7F6-B498-43B3-948B-1728B52AA6E4}">
                <adec:decorative xmlns:adec="http://schemas.microsoft.com/office/drawing/2017/decorative" val="0"/>
              </a:ext>
            </a:extLst>
          </p:cNvPr>
          <p:cNvSpPr>
            <a:spLocks/>
          </p:cNvSpPr>
          <p:nvPr/>
        </p:nvSpPr>
        <p:spPr>
          <a:xfrm>
            <a:off x="10316408" y="2824592"/>
            <a:ext cx="1685070" cy="415498"/>
          </a:xfrm>
          <a:prstGeom prst="rect">
            <a:avLst/>
          </a:prstGeom>
        </p:spPr>
        <p:txBody>
          <a:bodyPr wrap="square" lIns="0" tIns="0" rIns="0" bIns="0" anchor="t">
            <a:spAutoFit/>
          </a:bodyPr>
          <a:lstStyle/>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1" u="none" strike="noStrike" kern="0" cap="none" spc="0" normalizeH="0" baseline="0" noProof="0" dirty="0">
                <a:ln>
                  <a:noFill/>
                </a:ln>
                <a:solidFill>
                  <a:srgbClr val="000000"/>
                </a:solidFill>
                <a:effectLst/>
                <a:uLnTx/>
                <a:uFillTx/>
                <a:latin typeface="Segoe UI"/>
                <a:ea typeface="+mn-ea"/>
                <a:cs typeface="+mn-cs"/>
              </a:rPr>
              <a:t>We have optimized and increased </a:t>
            </a:r>
            <a:br>
              <a:rPr kumimoji="0" lang="en-US" sz="900" b="0" i="1" u="none" strike="noStrike" kern="0" cap="none" spc="0" normalizeH="0" baseline="0" noProof="0" dirty="0">
                <a:ln>
                  <a:noFill/>
                </a:ln>
                <a:solidFill>
                  <a:srgbClr val="000000"/>
                </a:solidFill>
                <a:effectLst/>
                <a:uLnTx/>
                <a:uFillTx/>
                <a:latin typeface="Segoe UI"/>
                <a:ea typeface="+mn-ea"/>
                <a:cs typeface="+mn-cs"/>
              </a:rPr>
            </a:br>
            <a:r>
              <a:rPr kumimoji="0" lang="en-US" sz="900" b="0" i="1" u="none" strike="noStrike" kern="0" cap="none" spc="0" normalizeH="0" baseline="0" noProof="0" dirty="0">
                <a:ln>
                  <a:noFill/>
                </a:ln>
                <a:solidFill>
                  <a:srgbClr val="000000"/>
                </a:solidFill>
                <a:effectLst/>
                <a:uLnTx/>
                <a:uFillTx/>
                <a:latin typeface="Segoe UI"/>
                <a:ea typeface="+mn-ea"/>
                <a:cs typeface="+mn-cs"/>
              </a:rPr>
              <a:t>the maturity level of our central </a:t>
            </a:r>
            <a:br>
              <a:rPr kumimoji="0" lang="en-US" sz="900" b="0" i="1" u="none" strike="noStrike" kern="0" cap="none" spc="0" normalizeH="0" baseline="0" noProof="0" dirty="0">
                <a:ln>
                  <a:noFill/>
                </a:ln>
                <a:solidFill>
                  <a:srgbClr val="000000"/>
                </a:solidFill>
                <a:effectLst/>
                <a:uLnTx/>
                <a:uFillTx/>
                <a:latin typeface="Segoe UI"/>
                <a:ea typeface="+mn-ea"/>
                <a:cs typeface="+mn-cs"/>
              </a:rPr>
            </a:br>
            <a:r>
              <a:rPr kumimoji="0" lang="en-US" sz="900" b="0" i="1" u="none" strike="noStrike" kern="0" cap="none" spc="0" normalizeH="0" baseline="0" noProof="0" dirty="0">
                <a:ln>
                  <a:noFill/>
                </a:ln>
                <a:solidFill>
                  <a:srgbClr val="000000"/>
                </a:solidFill>
                <a:effectLst/>
                <a:uLnTx/>
                <a:uFillTx/>
                <a:latin typeface="Segoe UI"/>
                <a:ea typeface="+mn-ea"/>
                <a:cs typeface="+mn-cs"/>
              </a:rPr>
              <a:t>FinOps practice</a:t>
            </a:r>
          </a:p>
        </p:txBody>
      </p:sp>
      <p:sp>
        <p:nvSpPr>
          <p:cNvPr id="2" name="Slide Number Placeholder 15">
            <a:extLst>
              <a:ext uri="{FF2B5EF4-FFF2-40B4-BE49-F238E27FC236}">
                <a16:creationId xmlns:a16="http://schemas.microsoft.com/office/drawing/2014/main" id="{3A3315B1-7C0B-268C-1D5E-5272DC3EECA4}"/>
              </a:ext>
            </a:extLst>
          </p:cNvPr>
          <p:cNvSpPr>
            <a:spLocks noGrp="1"/>
          </p:cNvSpPr>
          <p:nvPr>
            <p:ph type="sldNum" sz="quarter" idx="4"/>
          </p:nvPr>
        </p:nvSpPr>
        <p:spPr>
          <a:xfrm>
            <a:off x="11602720" y="6454577"/>
            <a:ext cx="586232" cy="2154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FCE4EDA6-9889-204E-F0C0-4D28DD099F8F}"/>
              </a:ext>
            </a:extLst>
          </p:cNvPr>
          <p:cNvSpPr txBox="1"/>
          <p:nvPr/>
        </p:nvSpPr>
        <p:spPr>
          <a:xfrm>
            <a:off x="461727" y="5764924"/>
            <a:ext cx="2119991"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Segoe UI"/>
                <a:ea typeface="+mn-ea"/>
                <a:cs typeface="+mn-cs"/>
              </a:rPr>
              <a:t>Number of services included will depend on the size of the package purchased. </a:t>
            </a:r>
          </a:p>
        </p:txBody>
      </p:sp>
      <p:sp>
        <p:nvSpPr>
          <p:cNvPr id="9" name="Oval 8">
            <a:extLst>
              <a:ext uri="{FF2B5EF4-FFF2-40B4-BE49-F238E27FC236}">
                <a16:creationId xmlns:a16="http://schemas.microsoft.com/office/drawing/2014/main" id="{123FF750-0791-CC11-41B6-B17B33E10C97}"/>
              </a:ext>
              <a:ext uri="{C183D7F6-B498-43B3-948B-1728B52AA6E4}">
                <adec:decorative xmlns:adec="http://schemas.microsoft.com/office/drawing/2017/decorative" val="1"/>
              </a:ext>
            </a:extLst>
          </p:cNvPr>
          <p:cNvSpPr>
            <a:spLocks/>
          </p:cNvSpPr>
          <p:nvPr/>
        </p:nvSpPr>
        <p:spPr bwMode="auto">
          <a:xfrm>
            <a:off x="9801877" y="2772523"/>
            <a:ext cx="365760" cy="365760"/>
          </a:xfrm>
          <a:prstGeom prst="ellipse">
            <a:avLst/>
          </a:prstGeom>
          <a:solidFill>
            <a:srgbClr val="C7FFF8"/>
          </a:solidFill>
          <a:ln w="38100">
            <a:solidFill>
              <a:srgbClr val="E8F5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8" name="light">
            <a:extLst>
              <a:ext uri="{FF2B5EF4-FFF2-40B4-BE49-F238E27FC236}">
                <a16:creationId xmlns:a16="http://schemas.microsoft.com/office/drawing/2014/main" id="{B4B4105E-D070-01DC-03F5-0F867ACEF00D}"/>
              </a:ext>
              <a:ext uri="{C183D7F6-B498-43B3-948B-1728B52AA6E4}">
                <adec:decorative xmlns:adec="http://schemas.microsoft.com/office/drawing/2017/decorative" val="1"/>
              </a:ext>
            </a:extLst>
          </p:cNvPr>
          <p:cNvSpPr>
            <a:spLocks noEditPoints="1"/>
          </p:cNvSpPr>
          <p:nvPr/>
        </p:nvSpPr>
        <p:spPr bwMode="auto">
          <a:xfrm>
            <a:off x="9903491" y="2823926"/>
            <a:ext cx="177114" cy="262954"/>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extBox 1">
            <a:extLst>
              <a:ext uri="{FF2B5EF4-FFF2-40B4-BE49-F238E27FC236}">
                <a16:creationId xmlns:a16="http://schemas.microsoft.com/office/drawing/2014/main" id="{9278CB46-0AC9-044F-F792-580CE4C0E769}"/>
              </a:ext>
            </a:extLst>
          </p:cNvPr>
          <p:cNvSpPr txBox="1"/>
          <p:nvPr/>
        </p:nvSpPr>
        <p:spPr>
          <a:xfrm>
            <a:off x="2061917" y="2403"/>
            <a:ext cx="8732278" cy="572464"/>
          </a:xfrm>
          <a:prstGeom prst="rect">
            <a:avLst/>
          </a:prstGeom>
          <a:solidFill>
            <a:srgbClr val="FEF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REQUIRED – Remove if not relevant to the customer's maturity level.</a:t>
            </a:r>
          </a:p>
        </p:txBody>
      </p:sp>
    </p:spTree>
    <p:extLst>
      <p:ext uri="{BB962C8B-B14F-4D97-AF65-F5344CB8AC3E}">
        <p14:creationId xmlns:p14="http://schemas.microsoft.com/office/powerpoint/2010/main" val="23355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529D2-7AE0-0F31-74FD-9700C91D6E3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191A65F-6CC7-C91E-8B95-6DBD79369E5C}"/>
              </a:ext>
              <a:ext uri="{C183D7F6-B498-43B3-948B-1728B52AA6E4}">
                <adec:decorative xmlns:adec="http://schemas.microsoft.com/office/drawing/2017/decorative" val="1"/>
              </a:ext>
            </a:extLst>
          </p:cNvPr>
          <p:cNvSpPr/>
          <p:nvPr/>
        </p:nvSpPr>
        <p:spPr bwMode="auto">
          <a:xfrm>
            <a:off x="2118732" y="1191283"/>
            <a:ext cx="10073268" cy="5218321"/>
          </a:xfrm>
          <a:prstGeom prst="rect">
            <a:avLst/>
          </a:pr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70" name="Group 69">
            <a:extLst>
              <a:ext uri="{FF2B5EF4-FFF2-40B4-BE49-F238E27FC236}">
                <a16:creationId xmlns:a16="http://schemas.microsoft.com/office/drawing/2014/main" id="{40F0B322-E067-FF45-46F0-BCB4CDBF6498}"/>
              </a:ext>
              <a:ext uri="{C183D7F6-B498-43B3-948B-1728B52AA6E4}">
                <adec:decorative xmlns:adec="http://schemas.microsoft.com/office/drawing/2017/decorative" val="1"/>
              </a:ext>
            </a:extLst>
          </p:cNvPr>
          <p:cNvGrpSpPr/>
          <p:nvPr/>
        </p:nvGrpSpPr>
        <p:grpSpPr>
          <a:xfrm>
            <a:off x="2635375" y="2446625"/>
            <a:ext cx="9553576" cy="2845034"/>
            <a:chOff x="2635375" y="2446625"/>
            <a:chExt cx="9553576" cy="2845034"/>
          </a:xfrm>
        </p:grpSpPr>
        <p:sp>
          <p:nvSpPr>
            <p:cNvPr id="71" name="Arrow: Bent 70">
              <a:extLst>
                <a:ext uri="{FF2B5EF4-FFF2-40B4-BE49-F238E27FC236}">
                  <a16:creationId xmlns:a16="http://schemas.microsoft.com/office/drawing/2014/main" id="{EFE5DEBA-B8E7-3630-D661-B50107D41368}"/>
                </a:ext>
                <a:ext uri="{C183D7F6-B498-43B3-948B-1728B52AA6E4}">
                  <adec:decorative xmlns:adec="http://schemas.microsoft.com/office/drawing/2017/decorative" val="1"/>
                </a:ext>
              </a:extLst>
            </p:cNvPr>
            <p:cNvSpPr/>
            <p:nvPr/>
          </p:nvSpPr>
          <p:spPr bwMode="auto">
            <a:xfrm rot="5400000">
              <a:off x="2099462" y="2986419"/>
              <a:ext cx="1814769" cy="742944"/>
            </a:xfrm>
            <a:prstGeom prst="bentArrow">
              <a:avLst>
                <a:gd name="adj1" fmla="val 25000"/>
                <a:gd name="adj2" fmla="val 0"/>
                <a:gd name="adj3" fmla="val 50000"/>
                <a:gd name="adj4" fmla="val 31865"/>
              </a:avLst>
            </a:prstGeom>
            <a:ln w="12700">
              <a:solidFill>
                <a:schemeClr val="bg1">
                  <a:lumMod val="75000"/>
                </a:schemeClr>
              </a:solidFill>
            </a:ln>
          </p:spPr>
          <p:style>
            <a:lnRef idx="0">
              <a:schemeClr val="accent1"/>
            </a:lnRef>
            <a:fillRef idx="1">
              <a:schemeClr val="accent1"/>
            </a:fillRef>
            <a:effectRef idx="0">
              <a:srgbClr val="00000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2" name="Arrow: U-Turn 71">
              <a:extLst>
                <a:ext uri="{FF2B5EF4-FFF2-40B4-BE49-F238E27FC236}">
                  <a16:creationId xmlns:a16="http://schemas.microsoft.com/office/drawing/2014/main" id="{277897B6-8060-0CA3-5854-6E5B73B8291F}"/>
                </a:ext>
                <a:ext uri="{C183D7F6-B498-43B3-948B-1728B52AA6E4}">
                  <adec:decorative xmlns:adec="http://schemas.microsoft.com/office/drawing/2017/decorative" val="1"/>
                </a:ext>
              </a:extLst>
            </p:cNvPr>
            <p:cNvSpPr/>
            <p:nvPr/>
          </p:nvSpPr>
          <p:spPr bwMode="auto">
            <a:xfrm rot="10800000">
              <a:off x="3378319" y="3235325"/>
              <a:ext cx="2202657" cy="2056334"/>
            </a:xfrm>
            <a:prstGeom prst="uturnArrow">
              <a:avLst>
                <a:gd name="adj1" fmla="val 0"/>
                <a:gd name="adj2" fmla="val 0"/>
                <a:gd name="adj3" fmla="val 0"/>
                <a:gd name="adj4" fmla="val 19472"/>
                <a:gd name="adj5" fmla="val 49959"/>
              </a:avLst>
            </a:prstGeom>
            <a:ln w="12700">
              <a:solidFill>
                <a:schemeClr val="bg1">
                  <a:lumMod val="75000"/>
                </a:schemeClr>
              </a:solidFill>
            </a:ln>
          </p:spPr>
          <p:style>
            <a:lnRef idx="0">
              <a:schemeClr val="accent1"/>
            </a:lnRef>
            <a:fillRef idx="1">
              <a:schemeClr val="accent1"/>
            </a:fillRef>
            <a:effectRef idx="0">
              <a:srgbClr val="00000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3" name="Arrow: U-Turn 72">
              <a:extLst>
                <a:ext uri="{FF2B5EF4-FFF2-40B4-BE49-F238E27FC236}">
                  <a16:creationId xmlns:a16="http://schemas.microsoft.com/office/drawing/2014/main" id="{8CD7FA45-6313-4501-0326-BDD4BAD3375D}"/>
                </a:ext>
                <a:ext uri="{C183D7F6-B498-43B3-948B-1728B52AA6E4}">
                  <adec:decorative xmlns:adec="http://schemas.microsoft.com/office/drawing/2017/decorative" val="1"/>
                </a:ext>
              </a:extLst>
            </p:cNvPr>
            <p:cNvSpPr/>
            <p:nvPr/>
          </p:nvSpPr>
          <p:spPr bwMode="auto">
            <a:xfrm rot="10800000" flipV="1">
              <a:off x="5580975" y="2446625"/>
              <a:ext cx="2202656" cy="1644052"/>
            </a:xfrm>
            <a:prstGeom prst="uturnArrow">
              <a:avLst>
                <a:gd name="adj1" fmla="val 0"/>
                <a:gd name="adj2" fmla="val 0"/>
                <a:gd name="adj3" fmla="val 0"/>
                <a:gd name="adj4" fmla="val 17758"/>
                <a:gd name="adj5" fmla="val 53858"/>
              </a:avLst>
            </a:prstGeom>
            <a:ln w="12700">
              <a:solidFill>
                <a:schemeClr val="bg1">
                  <a:lumMod val="75000"/>
                </a:schemeClr>
              </a:solidFill>
            </a:ln>
          </p:spPr>
          <p:style>
            <a:lnRef idx="0">
              <a:schemeClr val="accent1"/>
            </a:lnRef>
            <a:fillRef idx="1">
              <a:schemeClr val="accent1"/>
            </a:fillRef>
            <a:effectRef idx="0">
              <a:srgbClr val="00000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4" name="Arrow: U-Turn 73">
              <a:extLst>
                <a:ext uri="{FF2B5EF4-FFF2-40B4-BE49-F238E27FC236}">
                  <a16:creationId xmlns:a16="http://schemas.microsoft.com/office/drawing/2014/main" id="{95D6A87B-6801-C344-CC32-4068AA2C6135}"/>
                </a:ext>
                <a:ext uri="{C183D7F6-B498-43B3-948B-1728B52AA6E4}">
                  <adec:decorative xmlns:adec="http://schemas.microsoft.com/office/drawing/2017/decorative" val="1"/>
                </a:ext>
              </a:extLst>
            </p:cNvPr>
            <p:cNvSpPr/>
            <p:nvPr/>
          </p:nvSpPr>
          <p:spPr bwMode="auto">
            <a:xfrm rot="10800000">
              <a:off x="7783629" y="3798905"/>
              <a:ext cx="2202656" cy="1492753"/>
            </a:xfrm>
            <a:prstGeom prst="uturnArrow">
              <a:avLst>
                <a:gd name="adj1" fmla="val 0"/>
                <a:gd name="adj2" fmla="val 0"/>
                <a:gd name="adj3" fmla="val 0"/>
                <a:gd name="adj4" fmla="val 31485"/>
                <a:gd name="adj5" fmla="val 99755"/>
              </a:avLst>
            </a:prstGeom>
            <a:ln w="12700">
              <a:solidFill>
                <a:schemeClr val="bg1">
                  <a:lumMod val="75000"/>
                </a:schemeClr>
              </a:solidFill>
            </a:ln>
          </p:spPr>
          <p:style>
            <a:lnRef idx="0">
              <a:schemeClr val="accent1"/>
            </a:lnRef>
            <a:fillRef idx="1">
              <a:schemeClr val="accent1"/>
            </a:fillRef>
            <a:effectRef idx="0">
              <a:srgbClr val="00000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6" name="Arrow: Bent 75">
              <a:extLst>
                <a:ext uri="{FF2B5EF4-FFF2-40B4-BE49-F238E27FC236}">
                  <a16:creationId xmlns:a16="http://schemas.microsoft.com/office/drawing/2014/main" id="{DE301D7B-C8F8-BC07-6265-D3D9D505DF3F}"/>
                </a:ext>
                <a:ext uri="{C183D7F6-B498-43B3-948B-1728B52AA6E4}">
                  <adec:decorative xmlns:adec="http://schemas.microsoft.com/office/drawing/2017/decorative" val="1"/>
                </a:ext>
              </a:extLst>
            </p:cNvPr>
            <p:cNvSpPr/>
            <p:nvPr/>
          </p:nvSpPr>
          <p:spPr bwMode="auto">
            <a:xfrm rot="16200000" flipH="1">
              <a:off x="10203445" y="2279768"/>
              <a:ext cx="1768343" cy="2202669"/>
            </a:xfrm>
            <a:prstGeom prst="bentArrow">
              <a:avLst>
                <a:gd name="adj1" fmla="val 25000"/>
                <a:gd name="adj2" fmla="val 0"/>
                <a:gd name="adj3" fmla="val 50000"/>
                <a:gd name="adj4" fmla="val 12729"/>
              </a:avLst>
            </a:prstGeom>
            <a:ln w="12700">
              <a:solidFill>
                <a:schemeClr val="bg1">
                  <a:lumMod val="75000"/>
                </a:schemeClr>
              </a:solidFill>
            </a:ln>
          </p:spPr>
          <p:style>
            <a:lnRef idx="0">
              <a:schemeClr val="accent1"/>
            </a:lnRef>
            <a:fillRef idx="1">
              <a:schemeClr val="accent1"/>
            </a:fillRef>
            <a:effectRef idx="0">
              <a:srgbClr val="00000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4" name="Rectangle 13">
            <a:extLst>
              <a:ext uri="{FF2B5EF4-FFF2-40B4-BE49-F238E27FC236}">
                <a16:creationId xmlns:a16="http://schemas.microsoft.com/office/drawing/2014/main" id="{6058EA7C-53C4-B2F8-7761-C8B9D4107E69}"/>
              </a:ext>
              <a:ext uri="{C183D7F6-B498-43B3-948B-1728B52AA6E4}">
                <adec:decorative xmlns:adec="http://schemas.microsoft.com/office/drawing/2017/decorative" val="1"/>
              </a:ext>
            </a:extLst>
          </p:cNvPr>
          <p:cNvSpPr/>
          <p:nvPr/>
        </p:nvSpPr>
        <p:spPr bwMode="auto">
          <a:xfrm>
            <a:off x="2926080" y="1291170"/>
            <a:ext cx="9265920" cy="5070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Rectangle: Top Corners Rounded 39">
            <a:extLst>
              <a:ext uri="{FF2B5EF4-FFF2-40B4-BE49-F238E27FC236}">
                <a16:creationId xmlns:a16="http://schemas.microsoft.com/office/drawing/2014/main" id="{6552683C-ADEA-5970-3BE3-8C256CD856EE}"/>
              </a:ext>
              <a:ext uri="{C183D7F6-B498-43B3-948B-1728B52AA6E4}">
                <adec:decorative xmlns:adec="http://schemas.microsoft.com/office/drawing/2017/decorative" val="1"/>
              </a:ext>
            </a:extLst>
          </p:cNvPr>
          <p:cNvSpPr>
            <a:spLocks/>
          </p:cNvSpPr>
          <p:nvPr/>
        </p:nvSpPr>
        <p:spPr bwMode="auto">
          <a:xfrm rot="5400000">
            <a:off x="-1248831" y="2337403"/>
            <a:ext cx="5423738" cy="2926082"/>
          </a:xfrm>
          <a:prstGeom prst="round2SameRect">
            <a:avLst>
              <a:gd name="adj1" fmla="val 6235"/>
              <a:gd name="adj2" fmla="val 0"/>
            </a:avLst>
          </a:prstGeom>
          <a:gradFill flip="none" rotWithShape="1">
            <a:gsLst>
              <a:gs pos="0">
                <a:schemeClr val="tx2">
                  <a:lumMod val="50000"/>
                </a:schemeClr>
              </a:gs>
              <a:gs pos="100000">
                <a:schemeClr val="tx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5" name="Group 44">
            <a:extLst>
              <a:ext uri="{FF2B5EF4-FFF2-40B4-BE49-F238E27FC236}">
                <a16:creationId xmlns:a16="http://schemas.microsoft.com/office/drawing/2014/main" id="{B22C93CF-55EC-990D-7214-D3AE8C4C2B59}"/>
              </a:ext>
              <a:ext uri="{C183D7F6-B498-43B3-948B-1728B52AA6E4}">
                <adec:decorative xmlns:adec="http://schemas.microsoft.com/office/drawing/2017/decorative" val="1"/>
              </a:ext>
            </a:extLst>
          </p:cNvPr>
          <p:cNvGrpSpPr/>
          <p:nvPr/>
        </p:nvGrpSpPr>
        <p:grpSpPr>
          <a:xfrm>
            <a:off x="3205221" y="2824592"/>
            <a:ext cx="365760" cy="365760"/>
            <a:chOff x="3146818" y="1919901"/>
            <a:chExt cx="365760" cy="365760"/>
          </a:xfrm>
        </p:grpSpPr>
        <p:sp>
          <p:nvSpPr>
            <p:cNvPr id="46" name="Oval 45">
              <a:extLst>
                <a:ext uri="{FF2B5EF4-FFF2-40B4-BE49-F238E27FC236}">
                  <a16:creationId xmlns:a16="http://schemas.microsoft.com/office/drawing/2014/main" id="{28A9CB05-A503-906F-3021-7174A4611995}"/>
                </a:ext>
              </a:extLst>
            </p:cNvPr>
            <p:cNvSpPr>
              <a:spLocks/>
            </p:cNvSpPr>
            <p:nvPr/>
          </p:nvSpPr>
          <p:spPr bwMode="auto">
            <a:xfrm>
              <a:off x="3146818" y="1919901"/>
              <a:ext cx="365760" cy="365760"/>
            </a:xfrm>
            <a:prstGeom prst="ellipse">
              <a:avLst/>
            </a:prstGeom>
            <a:solidFill>
              <a:schemeClr val="accent3">
                <a:lumMod val="20000"/>
                <a:lumOff val="80000"/>
              </a:schemeClr>
            </a:solidFill>
            <a:ln w="38100">
              <a:solidFill>
                <a:schemeClr val="accent1">
                  <a:lumMod val="20000"/>
                  <a:lumOff val="80000"/>
                  <a:alpha val="3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47" name="Commitments_EC4D" title="Icon of a handshake">
              <a:extLst>
                <a:ext uri="{FF2B5EF4-FFF2-40B4-BE49-F238E27FC236}">
                  <a16:creationId xmlns:a16="http://schemas.microsoft.com/office/drawing/2014/main" id="{7B214120-BFC0-EF3F-DCFA-3859692CFFB5}"/>
                </a:ext>
              </a:extLst>
            </p:cNvPr>
            <p:cNvSpPr>
              <a:spLocks noChangeAspect="1" noEditPoints="1"/>
            </p:cNvSpPr>
            <p:nvPr/>
          </p:nvSpPr>
          <p:spPr bwMode="auto">
            <a:xfrm>
              <a:off x="3229828" y="2009140"/>
              <a:ext cx="199740" cy="18728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50" name="Oval 49">
            <a:extLst>
              <a:ext uri="{FF2B5EF4-FFF2-40B4-BE49-F238E27FC236}">
                <a16:creationId xmlns:a16="http://schemas.microsoft.com/office/drawing/2014/main" id="{DF0084FF-8E25-093E-9442-02B783836089}"/>
              </a:ext>
            </a:extLst>
          </p:cNvPr>
          <p:cNvSpPr>
            <a:spLocks/>
          </p:cNvSpPr>
          <p:nvPr/>
        </p:nvSpPr>
        <p:spPr bwMode="auto">
          <a:xfrm>
            <a:off x="3198302" y="4011967"/>
            <a:ext cx="365760" cy="365760"/>
          </a:xfrm>
          <a:prstGeom prst="ellipse">
            <a:avLst/>
          </a:prstGeom>
          <a:solidFill>
            <a:schemeClr val="bg1"/>
          </a:solidFill>
          <a:ln w="38100">
            <a:solidFill>
              <a:schemeClr val="accent1">
                <a:lumMod val="20000"/>
                <a:lumOff val="80000"/>
                <a:alpha val="3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4" name="Oval 53">
            <a:extLst>
              <a:ext uri="{FF2B5EF4-FFF2-40B4-BE49-F238E27FC236}">
                <a16:creationId xmlns:a16="http://schemas.microsoft.com/office/drawing/2014/main" id="{3DF7EFE9-73CF-73D6-D9FD-4E3CB6C88F7F}"/>
              </a:ext>
            </a:extLst>
          </p:cNvPr>
          <p:cNvSpPr>
            <a:spLocks/>
          </p:cNvSpPr>
          <p:nvPr/>
        </p:nvSpPr>
        <p:spPr bwMode="auto">
          <a:xfrm>
            <a:off x="5399623" y="4024130"/>
            <a:ext cx="365760" cy="365760"/>
          </a:xfrm>
          <a:prstGeom prst="ellipse">
            <a:avLst/>
          </a:prstGeom>
          <a:solidFill>
            <a:schemeClr val="bg1"/>
          </a:solidFill>
          <a:ln w="38100">
            <a:solidFill>
              <a:schemeClr val="accent1">
                <a:lumMod val="20000"/>
                <a:lumOff val="80000"/>
                <a:alpha val="3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8" name="Oval 57">
            <a:extLst>
              <a:ext uri="{FF2B5EF4-FFF2-40B4-BE49-F238E27FC236}">
                <a16:creationId xmlns:a16="http://schemas.microsoft.com/office/drawing/2014/main" id="{6D7E4AB8-EC4C-F9F7-55B7-20FF34A90EFC}"/>
              </a:ext>
            </a:extLst>
          </p:cNvPr>
          <p:cNvSpPr>
            <a:spLocks/>
          </p:cNvSpPr>
          <p:nvPr/>
        </p:nvSpPr>
        <p:spPr bwMode="auto">
          <a:xfrm>
            <a:off x="5399845" y="2824592"/>
            <a:ext cx="365760" cy="365760"/>
          </a:xfrm>
          <a:prstGeom prst="ellipse">
            <a:avLst/>
          </a:prstGeom>
          <a:solidFill>
            <a:schemeClr val="bg1"/>
          </a:solidFill>
          <a:ln w="38100">
            <a:solidFill>
              <a:schemeClr val="accent1">
                <a:lumMod val="20000"/>
                <a:lumOff val="80000"/>
                <a:alpha val="3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Pen" title="Icon of a surface pen with a drawn line below it">
            <a:extLst>
              <a:ext uri="{FF2B5EF4-FFF2-40B4-BE49-F238E27FC236}">
                <a16:creationId xmlns:a16="http://schemas.microsoft.com/office/drawing/2014/main" id="{3BB21D2D-6EA4-D84D-8BFD-1F2CECF13642}"/>
              </a:ext>
            </a:extLst>
          </p:cNvPr>
          <p:cNvSpPr>
            <a:spLocks noChangeAspect="1" noEditPoints="1"/>
          </p:cNvSpPr>
          <p:nvPr/>
        </p:nvSpPr>
        <p:spPr bwMode="auto">
          <a:xfrm>
            <a:off x="3285515" y="4087678"/>
            <a:ext cx="188658" cy="191190"/>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 name="light">
            <a:extLst>
              <a:ext uri="{FF2B5EF4-FFF2-40B4-BE49-F238E27FC236}">
                <a16:creationId xmlns:a16="http://schemas.microsoft.com/office/drawing/2014/main" id="{D54DD7BA-E796-B662-5BCC-2C9A2B6A5B14}"/>
              </a:ext>
              <a:ext uri="{C183D7F6-B498-43B3-948B-1728B52AA6E4}">
                <adec:decorative xmlns:adec="http://schemas.microsoft.com/office/drawing/2017/decorative" val="1"/>
              </a:ext>
            </a:extLst>
          </p:cNvPr>
          <p:cNvSpPr>
            <a:spLocks noChangeAspect="1" noEditPoints="1"/>
          </p:cNvSpPr>
          <p:nvPr/>
        </p:nvSpPr>
        <p:spPr bwMode="auto">
          <a:xfrm>
            <a:off x="576263" y="1654932"/>
            <a:ext cx="246359" cy="36576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 name="Title 43">
            <a:extLst>
              <a:ext uri="{FF2B5EF4-FFF2-40B4-BE49-F238E27FC236}">
                <a16:creationId xmlns:a16="http://schemas.microsoft.com/office/drawing/2014/main" id="{5ECBE9C5-7E15-7566-DB0C-02E8430A516D}"/>
              </a:ext>
            </a:extLst>
          </p:cNvPr>
          <p:cNvSpPr>
            <a:spLocks noGrp="1"/>
          </p:cNvSpPr>
          <p:nvPr>
            <p:ph type="title"/>
          </p:nvPr>
        </p:nvSpPr>
        <p:spPr/>
        <p:txBody>
          <a:bodyPr/>
          <a:lstStyle/>
          <a:p>
            <a:r>
              <a:rPr lang="en-US" sz="2400" noProof="0" dirty="0">
                <a:solidFill>
                  <a:schemeClr val="accent1"/>
                </a:solidFill>
                <a:ea typeface="+mj-ea"/>
                <a:cs typeface="+mj-cs"/>
              </a:rPr>
              <a:t>FinOps &amp; Cost Optimization </a:t>
            </a:r>
            <a:r>
              <a:rPr lang="en-US" sz="2400" noProof="0" dirty="0">
                <a:ea typeface="+mj-ea"/>
                <a:cs typeface="+mj-cs"/>
              </a:rPr>
              <a:t>| Health and Optimization Pathway 3</a:t>
            </a:r>
          </a:p>
        </p:txBody>
      </p:sp>
      <p:sp>
        <p:nvSpPr>
          <p:cNvPr id="5" name="TextBox 4">
            <a:extLst>
              <a:ext uri="{FF2B5EF4-FFF2-40B4-BE49-F238E27FC236}">
                <a16:creationId xmlns:a16="http://schemas.microsoft.com/office/drawing/2014/main" id="{4B4CCE15-2D75-D2C7-6CF6-3361F4AFCD2B}"/>
              </a:ext>
            </a:extLst>
          </p:cNvPr>
          <p:cNvSpPr txBox="1"/>
          <p:nvPr/>
        </p:nvSpPr>
        <p:spPr>
          <a:xfrm>
            <a:off x="587373" y="2240846"/>
            <a:ext cx="2044951" cy="2477601"/>
          </a:xfrm>
          <a:prstGeom prst="rect">
            <a:avLst/>
          </a:prstGeom>
          <a:noFill/>
        </p:spPr>
        <p:txBody>
          <a:bodyPr vert="horz" wrap="square" lIns="0" tIns="0" rIns="0" bIns="0" rtlCol="0">
            <a:spAutoFit/>
          </a:bodyPr>
          <a:lstStyle/>
          <a:p>
            <a:pPr marL="0" marR="0" lvl="0" indent="0" algn="l" defTabSz="932472" rtl="0" eaLnBrk="1" fontAlgn="base"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Enhanced Solutions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These services can be delivered on your Microsoft Unified contract through Value Acceleration Services like </a:t>
            </a: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Designated Engineering | </a:t>
            </a:r>
            <a:r>
              <a:rPr kumimoji="0" lang="en-US" sz="1400" b="0" i="0" u="none" strike="noStrike" kern="1200" cap="none" spc="0" normalizeH="0" baseline="0" noProof="0" dirty="0">
                <a:ln>
                  <a:noFill/>
                </a:ln>
                <a:solidFill>
                  <a:srgbClr val="0078D4">
                    <a:lumMod val="40000"/>
                    <a:lumOff val="60000"/>
                  </a:srgbClr>
                </a:solidFill>
                <a:effectLst/>
                <a:uLnTx/>
                <a:uFillTx/>
                <a:latin typeface="Segoe UI Semibold"/>
                <a:ea typeface="+mn-ea"/>
                <a:cs typeface="+mn-cs"/>
              </a:rPr>
              <a:t>FinOps </a:t>
            </a:r>
            <a:r>
              <a:rPr lang="en-US" sz="1400" noProof="0" dirty="0">
                <a:solidFill>
                  <a:srgbClr val="0078D4">
                    <a:lumMod val="40000"/>
                    <a:lumOff val="60000"/>
                  </a:srgbClr>
                </a:solidFill>
                <a:latin typeface="Segoe UI Semibold"/>
              </a:rPr>
              <a:t>on</a:t>
            </a:r>
            <a:r>
              <a:rPr kumimoji="0" lang="en-US" sz="1400" b="0" i="0" u="none" strike="noStrike" kern="1200" cap="none" spc="0" normalizeH="0" baseline="0" noProof="0" dirty="0">
                <a:ln>
                  <a:noFill/>
                </a:ln>
                <a:solidFill>
                  <a:srgbClr val="0078D4">
                    <a:lumMod val="40000"/>
                    <a:lumOff val="60000"/>
                  </a:srgbClr>
                </a:solidFill>
                <a:effectLst/>
                <a:uLnTx/>
                <a:uFillTx/>
                <a:latin typeface="Segoe UI Semibold"/>
                <a:ea typeface="+mn-ea"/>
                <a:cs typeface="+mn-cs"/>
              </a:rPr>
              <a:t> Azure</a:t>
            </a: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 </a:t>
            </a:r>
            <a:r>
              <a:rPr kumimoji="0" lang="en-US" sz="1400" b="0" i="0" u="none" strike="noStrike" kern="1200" cap="none" spc="0" normalizeH="0" baseline="0" noProof="0" dirty="0">
                <a:ln>
                  <a:noFill/>
                </a:ln>
                <a:solidFill>
                  <a:srgbClr val="FFFFFF"/>
                </a:solidFill>
                <a:effectLst/>
                <a:uLnTx/>
                <a:uFillTx/>
                <a:latin typeface="Segoe UI"/>
                <a:ea typeface="+mn-ea"/>
                <a:cs typeface="+mn-cs"/>
              </a:rPr>
              <a:t>or </a:t>
            </a: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Enhanced Designated Engineering | </a:t>
            </a:r>
            <a:r>
              <a:rPr kumimoji="0" lang="en-US" sz="1400" b="0" i="0" u="none" strike="noStrike" kern="1200" cap="none" spc="0" normalizeH="0" baseline="0" noProof="0" dirty="0">
                <a:ln>
                  <a:noFill/>
                </a:ln>
                <a:solidFill>
                  <a:srgbClr val="0078D4">
                    <a:lumMod val="40000"/>
                    <a:lumOff val="60000"/>
                  </a:srgbClr>
                </a:solidFill>
                <a:effectLst/>
                <a:uLnTx/>
                <a:uFillTx/>
                <a:latin typeface="Segoe UI Semibold"/>
                <a:ea typeface="+mn-ea"/>
                <a:cs typeface="+mn-cs"/>
              </a:rPr>
              <a:t>CCX for Cloud Infrastructure</a:t>
            </a:r>
            <a:r>
              <a:rPr kumimoji="0" lang="en-US" sz="1400" b="0" i="0" u="none" strike="noStrike" kern="1200" cap="none" spc="0" normalizeH="0" baseline="0" noProof="0" dirty="0">
                <a:ln>
                  <a:noFill/>
                </a:ln>
                <a:solidFill>
                  <a:srgbClr val="FFFFFF"/>
                </a:solidFill>
                <a:effectLst/>
                <a:uLnTx/>
                <a:uFillTx/>
                <a:latin typeface="Segoe UI"/>
                <a:ea typeface="+mn-ea"/>
                <a:cs typeface="+mn-cs"/>
              </a:rPr>
              <a:t>.</a:t>
            </a:r>
          </a:p>
        </p:txBody>
      </p:sp>
      <p:sp>
        <p:nvSpPr>
          <p:cNvPr id="43" name="Text Placeholder 96">
            <a:extLst>
              <a:ext uri="{FF2B5EF4-FFF2-40B4-BE49-F238E27FC236}">
                <a16:creationId xmlns:a16="http://schemas.microsoft.com/office/drawing/2014/main" id="{8E57601E-63B0-69C4-156A-9530AF58FDE4}"/>
              </a:ext>
            </a:extLst>
          </p:cNvPr>
          <p:cNvSpPr txBox="1">
            <a:spLocks/>
          </p:cNvSpPr>
          <p:nvPr/>
        </p:nvSpPr>
        <p:spPr>
          <a:xfrm>
            <a:off x="4323885" y="1452356"/>
            <a:ext cx="6470310" cy="184666"/>
          </a:xfrm>
          <a:prstGeom prst="rect">
            <a:avLst/>
          </a:prstGeom>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You can enter this journey at different stages based on your technical needs</a:t>
            </a:r>
          </a:p>
        </p:txBody>
      </p:sp>
      <p:sp>
        <p:nvSpPr>
          <p:cNvPr id="48" name="Rectangle 47">
            <a:extLst>
              <a:ext uri="{FF2B5EF4-FFF2-40B4-BE49-F238E27FC236}">
                <a16:creationId xmlns:a16="http://schemas.microsoft.com/office/drawing/2014/main" id="{668B5376-6867-DC5E-90D8-6F84EBB2A347}"/>
              </a:ext>
            </a:extLst>
          </p:cNvPr>
          <p:cNvSpPr>
            <a:spLocks/>
          </p:cNvSpPr>
          <p:nvPr/>
        </p:nvSpPr>
        <p:spPr>
          <a:xfrm>
            <a:off x="3716702" y="2824592"/>
            <a:ext cx="1328113" cy="415498"/>
          </a:xfrm>
          <a:prstGeom prst="rect">
            <a:avLst/>
          </a:prstGeom>
        </p:spPr>
        <p:txBody>
          <a:bodyPr wrap="square" lIns="0" tIns="0" rIns="0" bIns="0" anchor="t">
            <a:spAutoFit/>
          </a:bodyPr>
          <a:lstStyle/>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1" u="none" strike="noStrike" kern="0" cap="none" spc="0" normalizeH="0" baseline="0" noProof="0" dirty="0">
                <a:ln>
                  <a:noFill/>
                </a:ln>
                <a:solidFill>
                  <a:srgbClr val="000000"/>
                </a:solidFill>
                <a:effectLst/>
                <a:uLnTx/>
                <a:uFillTx/>
                <a:latin typeface="Segoe UI"/>
                <a:ea typeface="+mn-ea"/>
                <a:cs typeface="+mn-cs"/>
              </a:rPr>
              <a:t>Our organization is looking to optimize Azure costs immediately</a:t>
            </a:r>
          </a:p>
        </p:txBody>
      </p:sp>
      <p:sp>
        <p:nvSpPr>
          <p:cNvPr id="52" name="Rounded Rectangle 208_1">
            <a:extLst>
              <a:ext uri="{FF2B5EF4-FFF2-40B4-BE49-F238E27FC236}">
                <a16:creationId xmlns:a16="http://schemas.microsoft.com/office/drawing/2014/main" id="{9778E359-3441-4BC0-1EF9-9D8004801383}"/>
              </a:ext>
              <a:ext uri="{C183D7F6-B498-43B3-948B-1728B52AA6E4}">
                <adec:decorative xmlns:adec="http://schemas.microsoft.com/office/drawing/2017/decorative" val="0"/>
              </a:ext>
            </a:extLst>
          </p:cNvPr>
          <p:cNvSpPr>
            <a:spLocks/>
          </p:cNvSpPr>
          <p:nvPr/>
        </p:nvSpPr>
        <p:spPr bwMode="auto">
          <a:xfrm>
            <a:off x="3716810" y="3994313"/>
            <a:ext cx="1534037" cy="10207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1" u="none" strike="noStrike" kern="0" cap="none" spc="0" normalizeH="0" baseline="0" noProof="0" dirty="0">
                <a:ln>
                  <a:noFill/>
                </a:ln>
                <a:solidFill>
                  <a:srgbClr val="000000"/>
                </a:solidFill>
                <a:effectLst/>
                <a:uLnTx/>
                <a:uFillTx/>
                <a:latin typeface="Segoe UI"/>
                <a:ea typeface="+mn-ea"/>
                <a:cs typeface="+mn-cs"/>
              </a:rPr>
              <a:t>I need Microsoft to assess my current Azure spend for my billing account and provide tangible guidance to optimize overall spend</a:t>
            </a:r>
          </a:p>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0" u="none" strike="noStrike" kern="0" cap="none" spc="0" normalizeH="0" baseline="0" noProof="0" dirty="0">
                <a:ln>
                  <a:noFill/>
                </a:ln>
                <a:solidFill>
                  <a:srgbClr val="0078D4"/>
                </a:solidFill>
                <a:effectLst/>
                <a:uLnTx/>
                <a:uFillTx/>
                <a:latin typeface="Segoe UI Semibold"/>
                <a:ea typeface="+mn-ea"/>
                <a:cs typeface="+mn-cs"/>
              </a:rPr>
              <a:t>Azure Cost </a:t>
            </a:r>
            <a:br>
              <a:rPr kumimoji="0" lang="en-US" sz="900" b="0" i="0" u="none" strike="noStrike" kern="0" cap="none" spc="0" normalizeH="0" baseline="0" noProof="0" dirty="0">
                <a:ln>
                  <a:noFill/>
                </a:ln>
                <a:solidFill>
                  <a:srgbClr val="0078D4"/>
                </a:solidFill>
                <a:effectLst/>
                <a:uLnTx/>
                <a:uFillTx/>
                <a:latin typeface="Segoe UI Semibold"/>
                <a:ea typeface="+mn-ea"/>
                <a:cs typeface="+mn-cs"/>
              </a:rPr>
            </a:br>
            <a:r>
              <a:rPr kumimoji="0" lang="en-US" sz="900" b="0" i="0" u="none" strike="noStrike" kern="0" cap="none" spc="0" normalizeH="0" baseline="0" noProof="0" dirty="0">
                <a:ln>
                  <a:noFill/>
                </a:ln>
                <a:solidFill>
                  <a:srgbClr val="0078D4"/>
                </a:solidFill>
                <a:effectLst/>
                <a:uLnTx/>
                <a:uFillTx/>
                <a:latin typeface="Segoe UI Semibold"/>
                <a:ea typeface="+mn-ea"/>
                <a:cs typeface="+mn-cs"/>
              </a:rPr>
              <a:t>Optimization Assessment</a:t>
            </a:r>
          </a:p>
        </p:txBody>
      </p:sp>
      <p:sp>
        <p:nvSpPr>
          <p:cNvPr id="56" name="Rectangle 55">
            <a:extLst>
              <a:ext uri="{FF2B5EF4-FFF2-40B4-BE49-F238E27FC236}">
                <a16:creationId xmlns:a16="http://schemas.microsoft.com/office/drawing/2014/main" id="{083D3B65-07CB-06E9-28A3-A60CB19338CD}"/>
              </a:ext>
            </a:extLst>
          </p:cNvPr>
          <p:cNvSpPr>
            <a:spLocks/>
          </p:cNvSpPr>
          <p:nvPr/>
        </p:nvSpPr>
        <p:spPr>
          <a:xfrm>
            <a:off x="5911103" y="4024130"/>
            <a:ext cx="1542401" cy="882293"/>
          </a:xfrm>
          <a:prstGeom prst="rect">
            <a:avLst/>
          </a:prstGeom>
        </p:spPr>
        <p:txBody>
          <a:bodyPr wrap="square" lIns="0" tIns="0" rIns="0" bIns="0" anchor="t">
            <a:spAutoFit/>
          </a:bodyPr>
          <a:lstStyle/>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1" u="none" strike="noStrike" kern="0" cap="none" spc="0" normalizeH="0" baseline="0" noProof="0" dirty="0">
                <a:ln>
                  <a:noFill/>
                </a:ln>
                <a:solidFill>
                  <a:srgbClr val="000000"/>
                </a:solidFill>
                <a:effectLst/>
                <a:uLnTx/>
                <a:uFillTx/>
                <a:latin typeface="Segoe UI"/>
                <a:ea typeface="+mn-ea"/>
                <a:cs typeface="+mn-cs"/>
              </a:rPr>
              <a:t>I need to learn about Cost Management strategies to optimize my spend for a specific Azure workload</a:t>
            </a:r>
          </a:p>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0" u="none" strike="noStrike" kern="0" cap="none" spc="0" normalizeH="0" baseline="0" noProof="0" dirty="0">
                <a:ln>
                  <a:noFill/>
                </a:ln>
                <a:solidFill>
                  <a:srgbClr val="0078D4"/>
                </a:solidFill>
                <a:effectLst/>
                <a:uLnTx/>
                <a:uFillTx/>
                <a:latin typeface="Segoe UI Semibold"/>
                <a:ea typeface="+mn-ea"/>
                <a:cs typeface="+mn-cs"/>
              </a:rPr>
              <a:t>WorkshopPLUS Azure </a:t>
            </a:r>
            <a:br>
              <a:rPr kumimoji="0" lang="en-US" sz="900" b="0" i="0" u="none" strike="noStrike" kern="0" cap="none" spc="0" normalizeH="0" baseline="0" noProof="0" dirty="0">
                <a:ln>
                  <a:noFill/>
                </a:ln>
                <a:solidFill>
                  <a:srgbClr val="0078D4"/>
                </a:solidFill>
                <a:effectLst/>
                <a:uLnTx/>
                <a:uFillTx/>
                <a:latin typeface="Segoe UI Semibold"/>
                <a:ea typeface="+mn-ea"/>
                <a:cs typeface="+mn-cs"/>
              </a:rPr>
            </a:br>
            <a:r>
              <a:rPr kumimoji="0" lang="en-US" sz="900" b="0" i="0" u="none" strike="noStrike" kern="0" cap="none" spc="0" normalizeH="0" baseline="0" noProof="0" dirty="0">
                <a:ln>
                  <a:noFill/>
                </a:ln>
                <a:solidFill>
                  <a:srgbClr val="0078D4"/>
                </a:solidFill>
                <a:effectLst/>
                <a:uLnTx/>
                <a:uFillTx/>
                <a:latin typeface="Segoe UI Semibold"/>
                <a:ea typeface="+mn-ea"/>
                <a:cs typeface="+mn-cs"/>
              </a:rPr>
              <a:t>Cost Optimization</a:t>
            </a:r>
          </a:p>
        </p:txBody>
      </p:sp>
      <p:sp>
        <p:nvSpPr>
          <p:cNvPr id="60" name="Rounded Rectangle 208_1">
            <a:extLst>
              <a:ext uri="{FF2B5EF4-FFF2-40B4-BE49-F238E27FC236}">
                <a16:creationId xmlns:a16="http://schemas.microsoft.com/office/drawing/2014/main" id="{F562CEAD-BA64-FFE5-5ADC-E140E4C98B68}"/>
              </a:ext>
              <a:ext uri="{C183D7F6-B498-43B3-948B-1728B52AA6E4}">
                <adec:decorative xmlns:adec="http://schemas.microsoft.com/office/drawing/2017/decorative" val="0"/>
              </a:ext>
            </a:extLst>
          </p:cNvPr>
          <p:cNvSpPr>
            <a:spLocks/>
          </p:cNvSpPr>
          <p:nvPr/>
        </p:nvSpPr>
        <p:spPr bwMode="auto">
          <a:xfrm>
            <a:off x="5911326" y="2824592"/>
            <a:ext cx="1545449" cy="6052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1" u="none" strike="noStrike" kern="0" cap="none" spc="0" normalizeH="0" baseline="0" noProof="0" dirty="0">
                <a:ln>
                  <a:noFill/>
                </a:ln>
                <a:solidFill>
                  <a:srgbClr val="000000"/>
                </a:solidFill>
                <a:effectLst/>
                <a:uLnTx/>
                <a:uFillTx/>
                <a:latin typeface="Segoe UI"/>
                <a:ea typeface="+mn-ea"/>
                <a:cs typeface="+mn-cs"/>
              </a:rPr>
              <a:t>I need help to optimize my </a:t>
            </a:r>
            <a:br>
              <a:rPr kumimoji="0" lang="en-US" sz="900" b="0" i="1" u="none" strike="noStrike" kern="0" cap="none" spc="0" normalizeH="0" baseline="0" noProof="0" dirty="0">
                <a:ln>
                  <a:noFill/>
                </a:ln>
                <a:solidFill>
                  <a:srgbClr val="000000"/>
                </a:solidFill>
                <a:effectLst/>
                <a:uLnTx/>
                <a:uFillTx/>
                <a:latin typeface="Segoe UI"/>
                <a:ea typeface="+mn-ea"/>
                <a:cs typeface="+mn-cs"/>
              </a:rPr>
            </a:br>
            <a:r>
              <a:rPr kumimoji="0" lang="en-US" sz="900" b="0" i="1" u="none" strike="noStrike" kern="0" cap="none" spc="0" normalizeH="0" baseline="0" noProof="0" dirty="0">
                <a:ln>
                  <a:noFill/>
                </a:ln>
                <a:solidFill>
                  <a:srgbClr val="000000"/>
                </a:solidFill>
                <a:effectLst/>
                <a:uLnTx/>
                <a:uFillTx/>
                <a:latin typeface="Segoe UI"/>
                <a:ea typeface="+mn-ea"/>
                <a:cs typeface="+mn-cs"/>
              </a:rPr>
              <a:t>workload’s costs</a:t>
            </a:r>
          </a:p>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0" u="none" strike="noStrike" kern="0" cap="none" spc="0" normalizeH="0" baseline="0" noProof="0" dirty="0">
                <a:ln>
                  <a:noFill/>
                </a:ln>
                <a:solidFill>
                  <a:srgbClr val="0078D4"/>
                </a:solidFill>
                <a:effectLst/>
                <a:uLnTx/>
                <a:uFillTx/>
                <a:latin typeface="Segoe UI Semibold"/>
                <a:ea typeface="+mn-ea"/>
                <a:cs typeface="+mn-cs"/>
              </a:rPr>
              <a:t>Well-Architected Cost Optimization Assessment</a:t>
            </a:r>
          </a:p>
        </p:txBody>
      </p:sp>
      <p:sp>
        <p:nvSpPr>
          <p:cNvPr id="68" name="Rectangle 67">
            <a:extLst>
              <a:ext uri="{FF2B5EF4-FFF2-40B4-BE49-F238E27FC236}">
                <a16:creationId xmlns:a16="http://schemas.microsoft.com/office/drawing/2014/main" id="{B1635C6F-9C4C-134A-6D1D-C8C437E4A508}"/>
              </a:ext>
              <a:ext uri="{C183D7F6-B498-43B3-948B-1728B52AA6E4}">
                <adec:decorative xmlns:adec="http://schemas.microsoft.com/office/drawing/2017/decorative" val="0"/>
              </a:ext>
            </a:extLst>
          </p:cNvPr>
          <p:cNvSpPr>
            <a:spLocks/>
          </p:cNvSpPr>
          <p:nvPr/>
        </p:nvSpPr>
        <p:spPr>
          <a:xfrm>
            <a:off x="10316408" y="2824592"/>
            <a:ext cx="1685070" cy="415498"/>
          </a:xfrm>
          <a:prstGeom prst="rect">
            <a:avLst/>
          </a:prstGeom>
        </p:spPr>
        <p:txBody>
          <a:bodyPr wrap="square" lIns="0" tIns="0" rIns="0" bIns="0" anchor="t">
            <a:spAutoFit/>
          </a:bodyPr>
          <a:lstStyle/>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1" u="none" strike="noStrike" kern="0" cap="none" spc="0" normalizeH="0" baseline="0" noProof="0" dirty="0">
                <a:ln>
                  <a:noFill/>
                </a:ln>
                <a:solidFill>
                  <a:srgbClr val="000000"/>
                </a:solidFill>
                <a:effectLst/>
                <a:uLnTx/>
                <a:uFillTx/>
                <a:latin typeface="Segoe UI"/>
                <a:ea typeface="+mn-ea"/>
                <a:cs typeface="+mn-cs"/>
              </a:rPr>
              <a:t>We have optimized our Azure </a:t>
            </a:r>
            <a:r>
              <a:rPr lang="en-US" sz="900" i="1" kern="0" noProof="0" dirty="0">
                <a:solidFill>
                  <a:srgbClr val="000000"/>
                </a:solidFill>
                <a:latin typeface="Segoe UI"/>
              </a:rPr>
              <a:t>c</a:t>
            </a:r>
            <a:r>
              <a:rPr kumimoji="0" lang="en-US" sz="900" b="0" i="1" u="none" strike="noStrike" kern="0" cap="none" spc="0" normalizeH="0" baseline="0" noProof="0" dirty="0">
                <a:ln>
                  <a:noFill/>
                </a:ln>
                <a:solidFill>
                  <a:srgbClr val="000000"/>
                </a:solidFill>
                <a:effectLst/>
                <a:uLnTx/>
                <a:uFillTx/>
                <a:latin typeface="Segoe UI"/>
                <a:ea typeface="+mn-ea"/>
                <a:cs typeface="+mn-cs"/>
              </a:rPr>
              <a:t>osts and we are ready to start a FinOps practice</a:t>
            </a:r>
          </a:p>
        </p:txBody>
      </p:sp>
      <p:sp>
        <p:nvSpPr>
          <p:cNvPr id="2" name="Slide Number Placeholder 15">
            <a:extLst>
              <a:ext uri="{FF2B5EF4-FFF2-40B4-BE49-F238E27FC236}">
                <a16:creationId xmlns:a16="http://schemas.microsoft.com/office/drawing/2014/main" id="{F43A7CB3-B8E4-F326-DFA3-90342282E453}"/>
              </a:ext>
            </a:extLst>
          </p:cNvPr>
          <p:cNvSpPr>
            <a:spLocks noGrp="1"/>
          </p:cNvSpPr>
          <p:nvPr>
            <p:ph type="sldNum" sz="quarter" idx="4"/>
          </p:nvPr>
        </p:nvSpPr>
        <p:spPr>
          <a:xfrm>
            <a:off x="11602720" y="6454577"/>
            <a:ext cx="586232" cy="2154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54A5FD7F-6DCF-52D7-B45D-C2F9AC93610F}"/>
              </a:ext>
            </a:extLst>
          </p:cNvPr>
          <p:cNvSpPr txBox="1"/>
          <p:nvPr/>
        </p:nvSpPr>
        <p:spPr>
          <a:xfrm>
            <a:off x="461727" y="5764924"/>
            <a:ext cx="2119991"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FFFFFF"/>
                </a:solidFill>
                <a:effectLst/>
                <a:uLnTx/>
                <a:uFillTx/>
                <a:latin typeface="Segoe UI"/>
                <a:ea typeface="+mn-ea"/>
                <a:cs typeface="+mn-cs"/>
              </a:rPr>
              <a:t>Number of services included will depend on the size of the package purchased. </a:t>
            </a:r>
          </a:p>
        </p:txBody>
      </p:sp>
      <p:sp>
        <p:nvSpPr>
          <p:cNvPr id="9" name="Oval 8">
            <a:extLst>
              <a:ext uri="{FF2B5EF4-FFF2-40B4-BE49-F238E27FC236}">
                <a16:creationId xmlns:a16="http://schemas.microsoft.com/office/drawing/2014/main" id="{902A0892-55DD-A481-9C5B-73E754EDE475}"/>
              </a:ext>
              <a:ext uri="{C183D7F6-B498-43B3-948B-1728B52AA6E4}">
                <adec:decorative xmlns:adec="http://schemas.microsoft.com/office/drawing/2017/decorative" val="1"/>
              </a:ext>
            </a:extLst>
          </p:cNvPr>
          <p:cNvSpPr>
            <a:spLocks/>
          </p:cNvSpPr>
          <p:nvPr/>
        </p:nvSpPr>
        <p:spPr bwMode="auto">
          <a:xfrm>
            <a:off x="9801877" y="2772523"/>
            <a:ext cx="365760" cy="365760"/>
          </a:xfrm>
          <a:prstGeom prst="ellipse">
            <a:avLst/>
          </a:prstGeom>
          <a:solidFill>
            <a:srgbClr val="C7FFF8"/>
          </a:solidFill>
          <a:ln w="38100">
            <a:solidFill>
              <a:srgbClr val="E8F5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8" name="light">
            <a:extLst>
              <a:ext uri="{FF2B5EF4-FFF2-40B4-BE49-F238E27FC236}">
                <a16:creationId xmlns:a16="http://schemas.microsoft.com/office/drawing/2014/main" id="{4ADFE69E-3F95-9191-B49C-F1D4D2FD69BB}"/>
              </a:ext>
              <a:ext uri="{C183D7F6-B498-43B3-948B-1728B52AA6E4}">
                <adec:decorative xmlns:adec="http://schemas.microsoft.com/office/drawing/2017/decorative" val="1"/>
              </a:ext>
            </a:extLst>
          </p:cNvPr>
          <p:cNvSpPr>
            <a:spLocks noEditPoints="1"/>
          </p:cNvSpPr>
          <p:nvPr/>
        </p:nvSpPr>
        <p:spPr bwMode="auto">
          <a:xfrm>
            <a:off x="9903491" y="2823926"/>
            <a:ext cx="177114" cy="262954"/>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952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building_5" title="Icon of tall buildings">
            <a:extLst>
              <a:ext uri="{FF2B5EF4-FFF2-40B4-BE49-F238E27FC236}">
                <a16:creationId xmlns:a16="http://schemas.microsoft.com/office/drawing/2014/main" id="{8001268B-AC56-B258-9E76-74B8A7D40C06}"/>
              </a:ext>
            </a:extLst>
          </p:cNvPr>
          <p:cNvSpPr>
            <a:spLocks noChangeAspect="1" noEditPoints="1"/>
          </p:cNvSpPr>
          <p:nvPr/>
        </p:nvSpPr>
        <p:spPr bwMode="auto">
          <a:xfrm>
            <a:off x="5467222" y="4058742"/>
            <a:ext cx="221406" cy="240464"/>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63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noProof="0" dirty="0"/>
          </a:p>
        </p:txBody>
      </p:sp>
      <p:sp>
        <p:nvSpPr>
          <p:cNvPr id="10" name="Pen" title="Icon of a surface pen with a drawn line below it">
            <a:extLst>
              <a:ext uri="{FF2B5EF4-FFF2-40B4-BE49-F238E27FC236}">
                <a16:creationId xmlns:a16="http://schemas.microsoft.com/office/drawing/2014/main" id="{3BFD1984-71C2-B543-53F4-AC6F443C2301}"/>
              </a:ext>
            </a:extLst>
          </p:cNvPr>
          <p:cNvSpPr>
            <a:spLocks noChangeAspect="1" noEditPoints="1"/>
          </p:cNvSpPr>
          <p:nvPr/>
        </p:nvSpPr>
        <p:spPr bwMode="auto">
          <a:xfrm>
            <a:off x="5493029" y="2908478"/>
            <a:ext cx="188658" cy="191190"/>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63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 name="Oval 10">
            <a:extLst>
              <a:ext uri="{FF2B5EF4-FFF2-40B4-BE49-F238E27FC236}">
                <a16:creationId xmlns:a16="http://schemas.microsoft.com/office/drawing/2014/main" id="{492564D2-D361-C5DA-7283-039EED098F45}"/>
              </a:ext>
            </a:extLst>
          </p:cNvPr>
          <p:cNvSpPr>
            <a:spLocks/>
          </p:cNvSpPr>
          <p:nvPr/>
        </p:nvSpPr>
        <p:spPr bwMode="auto">
          <a:xfrm>
            <a:off x="7602276" y="2836335"/>
            <a:ext cx="365760" cy="365760"/>
          </a:xfrm>
          <a:prstGeom prst="ellipse">
            <a:avLst/>
          </a:prstGeom>
          <a:solidFill>
            <a:schemeClr val="bg1"/>
          </a:solidFill>
          <a:ln w="38100">
            <a:solidFill>
              <a:schemeClr val="accent1">
                <a:lumMod val="20000"/>
                <a:lumOff val="80000"/>
                <a:alpha val="3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2" name="Rounded Rectangle 208_1">
            <a:extLst>
              <a:ext uri="{FF2B5EF4-FFF2-40B4-BE49-F238E27FC236}">
                <a16:creationId xmlns:a16="http://schemas.microsoft.com/office/drawing/2014/main" id="{F4F95F80-E5C5-9A32-6F6B-61E05E630292}"/>
              </a:ext>
              <a:ext uri="{C183D7F6-B498-43B3-948B-1728B52AA6E4}">
                <adec:decorative xmlns:adec="http://schemas.microsoft.com/office/drawing/2017/decorative" val="0"/>
              </a:ext>
            </a:extLst>
          </p:cNvPr>
          <p:cNvSpPr>
            <a:spLocks/>
          </p:cNvSpPr>
          <p:nvPr/>
        </p:nvSpPr>
        <p:spPr bwMode="auto">
          <a:xfrm>
            <a:off x="8113757" y="2836335"/>
            <a:ext cx="1545449" cy="4667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1" u="none" strike="noStrike" kern="0" cap="none" spc="0" normalizeH="0" baseline="0" noProof="0" dirty="0">
                <a:ln>
                  <a:noFill/>
                </a:ln>
                <a:solidFill>
                  <a:srgbClr val="000000"/>
                </a:solidFill>
                <a:effectLst/>
                <a:uLnTx/>
                <a:uFillTx/>
                <a:latin typeface="Segoe UI"/>
                <a:ea typeface="+mn-ea"/>
                <a:cs typeface="+mn-cs"/>
              </a:rPr>
              <a:t>I need to enhance my FinOps practice on Azure</a:t>
            </a:r>
          </a:p>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0" u="none" strike="noStrike" kern="0" cap="none" spc="0" normalizeH="0" baseline="0" noProof="0" dirty="0">
                <a:ln>
                  <a:noFill/>
                </a:ln>
                <a:solidFill>
                  <a:srgbClr val="0078D4"/>
                </a:solidFill>
                <a:effectLst/>
                <a:uLnTx/>
                <a:uFillTx/>
                <a:latin typeface="Segoe UI Semibold"/>
                <a:ea typeface="+mn-ea"/>
                <a:cs typeface="+mn-cs"/>
              </a:rPr>
              <a:t>FinOps Operations for Azure</a:t>
            </a:r>
          </a:p>
        </p:txBody>
      </p:sp>
      <p:sp>
        <p:nvSpPr>
          <p:cNvPr id="13" name="DeveloperTools_EC7A">
            <a:extLst>
              <a:ext uri="{FF2B5EF4-FFF2-40B4-BE49-F238E27FC236}">
                <a16:creationId xmlns:a16="http://schemas.microsoft.com/office/drawing/2014/main" id="{67885BDF-15F9-44D4-09BB-4F09B29B7819}"/>
              </a:ext>
              <a:ext uri="{C183D7F6-B498-43B3-948B-1728B52AA6E4}">
                <adec:decorative xmlns:adec="http://schemas.microsoft.com/office/drawing/2017/decorative" val="1"/>
              </a:ext>
            </a:extLst>
          </p:cNvPr>
          <p:cNvSpPr>
            <a:spLocks noChangeAspect="1" noEditPoints="1"/>
          </p:cNvSpPr>
          <p:nvPr/>
        </p:nvSpPr>
        <p:spPr bwMode="auto">
          <a:xfrm>
            <a:off x="7703535" y="2905836"/>
            <a:ext cx="160188" cy="22675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Oval 14">
            <a:extLst>
              <a:ext uri="{FF2B5EF4-FFF2-40B4-BE49-F238E27FC236}">
                <a16:creationId xmlns:a16="http://schemas.microsoft.com/office/drawing/2014/main" id="{CA9D0DF9-3B41-8CE2-6126-7A89514C0C15}"/>
              </a:ext>
            </a:extLst>
          </p:cNvPr>
          <p:cNvSpPr>
            <a:spLocks/>
          </p:cNvSpPr>
          <p:nvPr/>
        </p:nvSpPr>
        <p:spPr bwMode="auto">
          <a:xfrm>
            <a:off x="7617834" y="3982023"/>
            <a:ext cx="365760" cy="365760"/>
          </a:xfrm>
          <a:prstGeom prst="ellipse">
            <a:avLst/>
          </a:prstGeom>
          <a:solidFill>
            <a:schemeClr val="bg1"/>
          </a:solidFill>
          <a:ln w="38100">
            <a:solidFill>
              <a:schemeClr val="accent1">
                <a:lumMod val="20000"/>
                <a:lumOff val="80000"/>
                <a:alpha val="3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6" name="Rounded Rectangle 208_1">
            <a:extLst>
              <a:ext uri="{FF2B5EF4-FFF2-40B4-BE49-F238E27FC236}">
                <a16:creationId xmlns:a16="http://schemas.microsoft.com/office/drawing/2014/main" id="{6261A18F-B04A-B3B1-5517-DA6C72D76171}"/>
              </a:ext>
              <a:ext uri="{C183D7F6-B498-43B3-948B-1728B52AA6E4}">
                <adec:decorative xmlns:adec="http://schemas.microsoft.com/office/drawing/2017/decorative" val="0"/>
              </a:ext>
            </a:extLst>
          </p:cNvPr>
          <p:cNvSpPr>
            <a:spLocks/>
          </p:cNvSpPr>
          <p:nvPr/>
        </p:nvSpPr>
        <p:spPr bwMode="auto">
          <a:xfrm>
            <a:off x="8129315" y="3982023"/>
            <a:ext cx="1545449" cy="6052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1" u="none" strike="noStrike" kern="0" cap="none" spc="0" normalizeH="0" baseline="0" noProof="0" dirty="0">
                <a:ln>
                  <a:noFill/>
                </a:ln>
                <a:solidFill>
                  <a:srgbClr val="000000"/>
                </a:solidFill>
                <a:effectLst/>
                <a:uLnTx/>
                <a:uFillTx/>
                <a:latin typeface="Segoe UI"/>
                <a:ea typeface="+mn-ea"/>
                <a:cs typeface="+mn-cs"/>
              </a:rPr>
              <a:t>I need help to implement the FinOps toolkit</a:t>
            </a:r>
          </a:p>
          <a:p>
            <a:pPr marL="0" marR="0" lvl="0" indent="0" algn="l" defTabSz="913916" rtl="0" eaLnBrk="1" fontAlgn="base" latinLnBrk="0" hangingPunct="1">
              <a:lnSpc>
                <a:spcPct val="100000"/>
              </a:lnSpc>
              <a:spcBef>
                <a:spcPct val="0"/>
              </a:spcBef>
              <a:spcAft>
                <a:spcPts val="400"/>
              </a:spcAft>
              <a:buClrTx/>
              <a:buSzTx/>
              <a:buFontTx/>
              <a:buNone/>
              <a:tabLst/>
              <a:defRPr/>
            </a:pPr>
            <a:r>
              <a:rPr kumimoji="0" lang="en-US" sz="900" b="0" i="0" u="none" strike="noStrike" kern="0" cap="none" spc="0" normalizeH="0" baseline="0" noProof="0" dirty="0">
                <a:ln>
                  <a:noFill/>
                </a:ln>
                <a:solidFill>
                  <a:srgbClr val="0078D4"/>
                </a:solidFill>
                <a:effectLst/>
                <a:uLnTx/>
                <a:uFillTx/>
                <a:latin typeface="Segoe UI Semibold"/>
                <a:ea typeface="+mn-ea"/>
                <a:cs typeface="+mn-cs"/>
              </a:rPr>
              <a:t>FinOps Technical Implementation for Azure</a:t>
            </a:r>
          </a:p>
        </p:txBody>
      </p:sp>
      <p:sp>
        <p:nvSpPr>
          <p:cNvPr id="17" name="DeveloperTools_EC7A">
            <a:extLst>
              <a:ext uri="{FF2B5EF4-FFF2-40B4-BE49-F238E27FC236}">
                <a16:creationId xmlns:a16="http://schemas.microsoft.com/office/drawing/2014/main" id="{EBEC7FB5-EA82-1196-0C45-3E8942091E49}"/>
              </a:ext>
              <a:ext uri="{C183D7F6-B498-43B3-948B-1728B52AA6E4}">
                <adec:decorative xmlns:adec="http://schemas.microsoft.com/office/drawing/2017/decorative" val="1"/>
              </a:ext>
            </a:extLst>
          </p:cNvPr>
          <p:cNvSpPr>
            <a:spLocks noChangeAspect="1" noEditPoints="1"/>
          </p:cNvSpPr>
          <p:nvPr/>
        </p:nvSpPr>
        <p:spPr bwMode="auto">
          <a:xfrm>
            <a:off x="7719093" y="4051524"/>
            <a:ext cx="160188" cy="226757"/>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TextBox 1">
            <a:extLst>
              <a:ext uri="{FF2B5EF4-FFF2-40B4-BE49-F238E27FC236}">
                <a16:creationId xmlns:a16="http://schemas.microsoft.com/office/drawing/2014/main" id="{DD179ACD-A6AE-7A0F-5BEC-FD803B882770}"/>
              </a:ext>
            </a:extLst>
          </p:cNvPr>
          <p:cNvSpPr txBox="1"/>
          <p:nvPr/>
        </p:nvSpPr>
        <p:spPr>
          <a:xfrm>
            <a:off x="2061917" y="2403"/>
            <a:ext cx="8732278" cy="572464"/>
          </a:xfrm>
          <a:prstGeom prst="rect">
            <a:avLst/>
          </a:prstGeom>
          <a:solidFill>
            <a:srgbClr val="FEF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REQUIRED – Remove if not relevant to the customer's maturity level.</a:t>
            </a:r>
          </a:p>
        </p:txBody>
      </p:sp>
    </p:spTree>
    <p:extLst>
      <p:ext uri="{BB962C8B-B14F-4D97-AF65-F5344CB8AC3E}">
        <p14:creationId xmlns:p14="http://schemas.microsoft.com/office/powerpoint/2010/main" val="324992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noProof="0" dirty="0"/>
              <a:t>Resources</a:t>
            </a:r>
          </a:p>
        </p:txBody>
      </p:sp>
      <p:sp>
        <p:nvSpPr>
          <p:cNvPr id="15" name="TextBox 14">
            <a:extLst>
              <a:ext uri="{FF2B5EF4-FFF2-40B4-BE49-F238E27FC236}">
                <a16:creationId xmlns:a16="http://schemas.microsoft.com/office/drawing/2014/main" id="{B4E8BB67-2D02-4285-98F3-1C160D95115C}"/>
              </a:ext>
            </a:extLst>
          </p:cNvPr>
          <p:cNvSpPr txBox="1"/>
          <p:nvPr/>
        </p:nvSpPr>
        <p:spPr>
          <a:xfrm>
            <a:off x="575481" y="1875692"/>
            <a:ext cx="8913321" cy="3539430"/>
          </a:xfrm>
          <a:prstGeom prst="rect">
            <a:avLst/>
          </a:prstGeom>
          <a:noFill/>
        </p:spPr>
        <p:txBody>
          <a:bodyPr wrap="square">
            <a:spAutoFit/>
          </a:bodyPr>
          <a:lstStyle/>
          <a:p>
            <a:pPr marL="0" marR="0" lvl="0" indent="0" algn="l" defTabSz="91415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9480">
                      <a:srgbClr val="1A1A1A"/>
                    </a:gs>
                    <a:gs pos="24000">
                      <a:srgbClr val="1A1A1A"/>
                    </a:gs>
                  </a:gsLst>
                  <a:lin ang="10800000" scaled="1"/>
                </a:gradFill>
                <a:effectLst/>
                <a:uLnTx/>
                <a:uFillTx/>
                <a:latin typeface="Segoe UI Semibold"/>
                <a:ea typeface="+mn-ea"/>
                <a:cs typeface="+mn-cs"/>
              </a:rPr>
              <a:t>Access all Showcase resources at </a:t>
            </a:r>
            <a:r>
              <a:rPr kumimoji="0" lang="en-US" sz="1800" b="0" i="0" u="sng" strike="noStrike" kern="1200" cap="none" spc="0" normalizeH="0" baseline="0" noProof="0" dirty="0">
                <a:ln>
                  <a:noFill/>
                </a:ln>
                <a:solidFill>
                  <a:srgbClr val="243A5E"/>
                </a:solidFill>
                <a:effectLst/>
                <a:uLnTx/>
                <a:uFillTx/>
                <a:latin typeface="Segoe UI"/>
                <a:ea typeface="+mn-ea"/>
                <a:cs typeface="+mn-cs"/>
              </a:rPr>
              <a:t>microsoft.com/ITShowcase</a:t>
            </a:r>
            <a:br>
              <a:rPr kumimoji="0" lang="en-US" sz="1800" b="0" i="0" u="sng" strike="noStrike" kern="1200" cap="none" spc="0" normalizeH="0" baseline="0" noProof="0" dirty="0">
                <a:ln>
                  <a:noFill/>
                </a:ln>
                <a:solidFill>
                  <a:srgbClr val="243A5E"/>
                </a:solidFill>
                <a:effectLst/>
                <a:uLnTx/>
                <a:uFillTx/>
                <a:latin typeface="Segoe UI"/>
                <a:ea typeface="+mn-ea"/>
                <a:cs typeface="+mn-cs"/>
              </a:rPr>
            </a:br>
            <a:endParaRPr kumimoji="0" lang="en-US" sz="1800" b="0" i="0" u="none" strike="noStrike" kern="1200" cap="none" spc="0" normalizeH="0" baseline="0" noProof="0" dirty="0">
              <a:ln>
                <a:noFill/>
              </a:ln>
              <a:gradFill>
                <a:gsLst>
                  <a:gs pos="9480">
                    <a:srgbClr val="1A1A1A"/>
                  </a:gs>
                  <a:gs pos="24000">
                    <a:srgbClr val="1A1A1A"/>
                  </a:gs>
                </a:gsLst>
                <a:lin ang="10800000" scaled="1"/>
              </a:gradFill>
              <a:effectLst/>
              <a:uLnTx/>
              <a:uFillTx/>
              <a:latin typeface="Segoe UI Semibold"/>
              <a:ea typeface="+mn-ea"/>
              <a:cs typeface="+mn-cs"/>
            </a:endParaRPr>
          </a:p>
          <a:p>
            <a:pPr marL="380365" marR="0" lvl="0" indent="-380365" algn="l" defTabSz="914400"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hlinkClick r:id="rId3"/>
              </a:rPr>
              <a:t>Microsoft Well-Architected Framework – Cost Optimization</a:t>
            </a:r>
            <a:endParaRPr kumimoji="0" lang="en-US" sz="1800" b="0" i="0" u="none" strike="noStrike" kern="1200" cap="none" spc="0" normalizeH="0" baseline="0" noProof="0" dirty="0">
              <a:ln>
                <a:noFill/>
              </a:ln>
              <a:solidFill>
                <a:srgbClr val="000000"/>
              </a:solidFill>
              <a:effectLst/>
              <a:uLnTx/>
              <a:uFillTx/>
              <a:latin typeface="Segoe UI"/>
              <a:ea typeface="+mn-ea"/>
              <a:cs typeface="Segoe UI"/>
            </a:endParaRPr>
          </a:p>
          <a:p>
            <a:pPr marL="380365" marR="0" lvl="0" indent="-380365" algn="l" defTabSz="914400" rtl="0" eaLnBrk="1" fontAlgn="auto" latinLnBrk="0" hangingPunct="1">
              <a:lnSpc>
                <a:spcPct val="100000"/>
              </a:lnSpc>
              <a:spcBef>
                <a:spcPts val="800"/>
              </a:spcBef>
              <a:spcAft>
                <a:spcPts val="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hlinkClick r:id="rId4"/>
              </a:rPr>
              <a:t>Expedition Cloud</a:t>
            </a:r>
            <a:endParaRPr kumimoji="0" lang="en-US" sz="1800" b="0" i="0" u="none" strike="noStrike" kern="1200" cap="none" spc="0" normalizeH="0" baseline="0" noProof="0" dirty="0">
              <a:ln>
                <a:noFill/>
              </a:ln>
              <a:solidFill>
                <a:srgbClr val="000000"/>
              </a:solidFill>
              <a:effectLst/>
              <a:uLnTx/>
              <a:uFillTx/>
              <a:latin typeface="Segoe UI"/>
              <a:ea typeface="+mn-ea"/>
              <a:cs typeface="Segoe UI"/>
            </a:endParaRPr>
          </a:p>
          <a:p>
            <a:pPr marL="380365" marR="0" lvl="0" indent="-380365" algn="l" defTabSz="914400" rtl="0" eaLnBrk="1" fontAlgn="auto" latinLnBrk="0" hangingPunct="1">
              <a:lnSpc>
                <a:spcPct val="100000"/>
              </a:lnSpc>
              <a:spcBef>
                <a:spcPts val="800"/>
              </a:spcBef>
              <a:spcAft>
                <a:spcPts val="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hlinkClick r:id="rId5"/>
              </a:rPr>
              <a:t>Microsoft moves IT infrastructure management to the cloud with Azure </a:t>
            </a:r>
            <a:endParaRPr kumimoji="0" lang="en-US" sz="1800" b="0" i="0" u="none" strike="noStrike" kern="1200" cap="none" spc="0" normalizeH="0" baseline="0" noProof="0" dirty="0">
              <a:ln>
                <a:noFill/>
              </a:ln>
              <a:solidFill>
                <a:srgbClr val="000000"/>
              </a:solidFill>
              <a:effectLst/>
              <a:uLnTx/>
              <a:uFillTx/>
              <a:latin typeface="Segoe UI"/>
              <a:ea typeface="+mn-ea"/>
              <a:cs typeface="Segoe UI"/>
            </a:endParaRPr>
          </a:p>
          <a:p>
            <a:pPr marL="380365" marR="0" lvl="0" indent="-380365" algn="l" defTabSz="914400" rtl="0" eaLnBrk="1" fontAlgn="auto" latinLnBrk="0" hangingPunct="1">
              <a:lnSpc>
                <a:spcPct val="100000"/>
              </a:lnSpc>
              <a:spcBef>
                <a:spcPts val="800"/>
              </a:spcBef>
              <a:spcAft>
                <a:spcPts val="1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hlinkClick r:id="rId6"/>
              </a:rPr>
              <a:t>Designing a software-defined strategy for securing the Microsoft network</a:t>
            </a:r>
            <a:endParaRPr kumimoji="0" lang="en-US" sz="1800" b="0" i="0" u="none" strike="noStrike" kern="1200" cap="none" spc="0" normalizeH="0" baseline="0" noProof="0" dirty="0">
              <a:ln>
                <a:noFill/>
              </a:ln>
              <a:solidFill>
                <a:srgbClr val="000000"/>
              </a:solidFill>
              <a:effectLst/>
              <a:uLnTx/>
              <a:uFillTx/>
              <a:latin typeface="Segoe UI"/>
              <a:ea typeface="+mn-ea"/>
              <a:cs typeface="Segoe UI"/>
            </a:endParaRPr>
          </a:p>
          <a:p>
            <a:pPr marL="380365" marR="0" lvl="0" indent="-380365" algn="l" defTabSz="914400" rtl="0" eaLnBrk="1" fontAlgn="auto" latinLnBrk="0" hangingPunct="1">
              <a:lnSpc>
                <a:spcPct val="100000"/>
              </a:lnSpc>
              <a:spcBef>
                <a:spcPts val="800"/>
              </a:spcBef>
              <a:spcAft>
                <a:spcPts val="1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hlinkClick r:id="rId7"/>
              </a:rPr>
              <a:t>Migrating the products content management system to Microsoft Azure</a:t>
            </a:r>
            <a:endParaRPr kumimoji="0" lang="en-US" sz="1800" b="0" i="0" u="none" strike="noStrike" kern="1200" cap="none" spc="0" normalizeH="0" baseline="0" noProof="0" dirty="0">
              <a:ln>
                <a:noFill/>
              </a:ln>
              <a:solidFill>
                <a:srgbClr val="000000"/>
              </a:solidFill>
              <a:effectLst/>
              <a:uLnTx/>
              <a:uFillTx/>
              <a:latin typeface="Segoe UI"/>
              <a:ea typeface="+mn-ea"/>
              <a:cs typeface="+mn-cs"/>
              <a:hlinkClick r:id="" action="ppaction://noaction"/>
            </a:endParaRPr>
          </a:p>
          <a:p>
            <a:pPr marL="380365" marR="0" lvl="0" indent="-380365" algn="l" defTabSz="914400" rtl="0" eaLnBrk="1" fontAlgn="auto" latinLnBrk="0" hangingPunct="1">
              <a:lnSpc>
                <a:spcPct val="100000"/>
              </a:lnSpc>
              <a:spcBef>
                <a:spcPts val="800"/>
              </a:spcBef>
              <a:spcAft>
                <a:spcPts val="1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hlinkClick r:id="" action="ppaction://noaction"/>
              </a:rPr>
              <a:t>Creating an integrated plug-and-play supply chain with serverless computing</a:t>
            </a:r>
            <a:endParaRPr kumimoji="0" lang="en-US" sz="18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3" name="Footer Placeholder 8">
            <a:extLst>
              <a:ext uri="{FF2B5EF4-FFF2-40B4-BE49-F238E27FC236}">
                <a16:creationId xmlns:a16="http://schemas.microsoft.com/office/drawing/2014/main" id="{CC7A46BA-A16F-4BF9-9D5D-2935CA910556}"/>
              </a:ext>
            </a:extLst>
          </p:cNvPr>
          <p:cNvSpPr txBox="1">
            <a:spLocks/>
          </p:cNvSpPr>
          <p:nvPr/>
        </p:nvSpPr>
        <p:spPr>
          <a:xfrm>
            <a:off x="5589451" y="6539518"/>
            <a:ext cx="1013098" cy="123111"/>
          </a:xfrm>
          <a:prstGeom prst="rect">
            <a:avLst/>
          </a:prstGeom>
        </p:spPr>
        <p:txBody>
          <a:bodyPr wrap="non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B95BDAE6-3BC8-425B-A377-1440A2F64B23}"/>
              </a:ext>
            </a:extLst>
          </p:cNvPr>
          <p:cNvSpPr txBox="1">
            <a:spLocks/>
          </p:cNvSpPr>
          <p:nvPr/>
        </p:nvSpPr>
        <p:spPr>
          <a:xfrm>
            <a:off x="11787760" y="6630474"/>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485152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3E0F0B6-C238-43BC-AC8E-69ACF24C30A3}"/>
              </a:ext>
            </a:extLst>
          </p:cNvPr>
          <p:cNvSpPr>
            <a:spLocks noGrp="1"/>
          </p:cNvSpPr>
          <p:nvPr>
            <p:ph type="title"/>
          </p:nvPr>
        </p:nvSpPr>
        <p:spPr>
          <a:xfrm>
            <a:off x="584200" y="4075330"/>
            <a:ext cx="7298437" cy="1015663"/>
          </a:xfrm>
        </p:spPr>
        <p:txBody>
          <a:bodyPr/>
          <a:lstStyle/>
          <a:p>
            <a:r>
              <a:rPr lang="en-US" noProof="0" dirty="0"/>
              <a:t>Thank You!</a:t>
            </a:r>
          </a:p>
        </p:txBody>
      </p:sp>
      <p:sp>
        <p:nvSpPr>
          <p:cNvPr id="4" name="Footer Placeholder 3">
            <a:extLst>
              <a:ext uri="{FF2B5EF4-FFF2-40B4-BE49-F238E27FC236}">
                <a16:creationId xmlns:a16="http://schemas.microsoft.com/office/drawing/2014/main" id="{849F0BDC-7C10-4CF4-8F5F-EFB618956A0B}"/>
              </a:ext>
            </a:extLst>
          </p:cNvPr>
          <p:cNvSpPr>
            <a:spLocks noGrp="1"/>
          </p:cNvSpPr>
          <p:nvPr>
            <p:ph type="ftr" sz="quarter" idx="3"/>
          </p:nvPr>
        </p:nvSpPr>
        <p:spPr>
          <a:xfrm>
            <a:off x="4038600" y="6539518"/>
            <a:ext cx="4114800" cy="123111"/>
          </a:xfrm>
        </p:spPr>
        <p:txBody>
          <a:bodyPr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sp>
        <p:nvSpPr>
          <p:cNvPr id="5" name="Slide Number Placeholder 4">
            <a:extLst>
              <a:ext uri="{FF2B5EF4-FFF2-40B4-BE49-F238E27FC236}">
                <a16:creationId xmlns:a16="http://schemas.microsoft.com/office/drawing/2014/main" id="{D7ED8727-4AF5-45EB-B9A9-C94797776E91}"/>
              </a:ext>
            </a:extLst>
          </p:cNvPr>
          <p:cNvSpPr>
            <a:spLocks noGrp="1"/>
          </p:cNvSpPr>
          <p:nvPr>
            <p:ph type="sldNum" sz="quarter" idx="4"/>
          </p:nvPr>
        </p:nvSpPr>
        <p:spPr>
          <a:xfrm>
            <a:off x="11697272" y="6539518"/>
            <a:ext cx="404240" cy="123111"/>
          </a:xfrm>
        </p:spPr>
        <p:txBody>
          <a:bodyPr wrap="square" anchor="ctr">
            <a:norm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23</a:t>
            </a:fld>
            <a:endParaRPr kumimoji="0" lang="en-US" sz="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5879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79FC-EF2F-429A-B10F-15BBE61B8F05}"/>
              </a:ext>
            </a:extLst>
          </p:cNvPr>
          <p:cNvSpPr>
            <a:spLocks noGrp="1"/>
          </p:cNvSpPr>
          <p:nvPr>
            <p:ph type="title"/>
          </p:nvPr>
        </p:nvSpPr>
        <p:spPr/>
        <p:txBody>
          <a:bodyPr/>
          <a:lstStyle/>
          <a:p>
            <a:r>
              <a:rPr lang="en-US" noProof="0" dirty="0"/>
              <a:t>Agenda</a:t>
            </a:r>
          </a:p>
        </p:txBody>
      </p:sp>
      <p:graphicFrame>
        <p:nvGraphicFramePr>
          <p:cNvPr id="95" name="Table 3">
            <a:extLst>
              <a:ext uri="{FF2B5EF4-FFF2-40B4-BE49-F238E27FC236}">
                <a16:creationId xmlns:a16="http://schemas.microsoft.com/office/drawing/2014/main" id="{A5C04303-2CC9-4ED4-AE1D-BC5D50E1F6A5}"/>
              </a:ext>
            </a:extLst>
          </p:cNvPr>
          <p:cNvGraphicFramePr>
            <a:graphicFrameLocks noGrp="1"/>
          </p:cNvGraphicFramePr>
          <p:nvPr>
            <p:extLst>
              <p:ext uri="{D42A27DB-BD31-4B8C-83A1-F6EECF244321}">
                <p14:modId xmlns:p14="http://schemas.microsoft.com/office/powerpoint/2010/main" val="4170240110"/>
              </p:ext>
            </p:extLst>
          </p:nvPr>
        </p:nvGraphicFramePr>
        <p:xfrm>
          <a:off x="575481" y="1411512"/>
          <a:ext cx="5760720" cy="4060035"/>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2245818860"/>
                    </a:ext>
                  </a:extLst>
                </a:gridCol>
                <a:gridCol w="4846320">
                  <a:extLst>
                    <a:ext uri="{9D8B030D-6E8A-4147-A177-3AD203B41FA5}">
                      <a16:colId xmlns:a16="http://schemas.microsoft.com/office/drawing/2014/main" val="3975527072"/>
                    </a:ext>
                  </a:extLst>
                </a:gridCol>
              </a:tblGrid>
              <a:tr h="812007">
                <a:tc>
                  <a:txBody>
                    <a:bodyPr/>
                    <a:lstStyle/>
                    <a:p>
                      <a:endParaRPr lang="en-US" noProof="0" dirty="0"/>
                    </a:p>
                  </a:txBody>
                  <a:tcPr marT="91440" marB="91440" anchor="ctr">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Overview of Well-Architected Cost Optimization Assessment </a:t>
                      </a:r>
                    </a:p>
                  </a:txBody>
                  <a:tcPr marL="182880" marT="91440" marB="91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76677287"/>
                  </a:ext>
                </a:extLst>
              </a:tr>
              <a:tr h="812007">
                <a:tc>
                  <a:txBody>
                    <a:bodyPr/>
                    <a:lstStyle/>
                    <a:p>
                      <a:endParaRPr lang="en-US" noProof="0" dirty="0"/>
                    </a:p>
                  </a:txBody>
                  <a:tcPr marT="91440" marB="91440" anchor="ctr">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Tools</a:t>
                      </a:r>
                    </a:p>
                  </a:txBody>
                  <a:tcPr marL="182880" marT="91440" marB="91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216497433"/>
                  </a:ext>
                </a:extLst>
              </a:tr>
              <a:tr h="812007">
                <a:tc>
                  <a:txBody>
                    <a:bodyPr/>
                    <a:lstStyle/>
                    <a:p>
                      <a:endParaRPr lang="en-US" noProof="0" dirty="0"/>
                    </a:p>
                  </a:txBody>
                  <a:tcPr marT="91440" marB="91440" anchor="ctr">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Scope</a:t>
                      </a:r>
                    </a:p>
                  </a:txBody>
                  <a:tcPr marL="182880" marT="91440" marB="91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88902310"/>
                  </a:ext>
                </a:extLst>
              </a:tr>
              <a:tr h="812007">
                <a:tc>
                  <a:txBody>
                    <a:bodyPr/>
                    <a:lstStyle/>
                    <a:p>
                      <a:endParaRPr lang="en-US" noProof="0" dirty="0"/>
                    </a:p>
                  </a:txBody>
                  <a:tcPr marT="91440" marB="91440" anchor="ctr">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rPr>
                        <a:t>Recommendations</a:t>
                      </a:r>
                    </a:p>
                  </a:txBody>
                  <a:tcPr marL="182880" marT="91440" marB="91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06848399"/>
                  </a:ext>
                </a:extLst>
              </a:tr>
              <a:tr h="812007">
                <a:tc>
                  <a:txBody>
                    <a:bodyPr/>
                    <a:lstStyle/>
                    <a:p>
                      <a:endParaRPr lang="en-US" noProof="0" dirty="0"/>
                    </a:p>
                  </a:txBody>
                  <a:tcPr marT="91440" marB="91440" anchor="ctr">
                    <a:lnL w="38100" cap="flat" cmpd="sng" algn="ctr">
                      <a:solidFill>
                        <a:schemeClr val="tx2"/>
                      </a:solidFill>
                      <a:prstDash val="solid"/>
                      <a:round/>
                      <a:headEnd type="none" w="med" len="med"/>
                      <a:tailEnd type="none" w="med" len="med"/>
                    </a:lnL>
                    <a:lnR w="38100" cap="flat" cmpd="sng" algn="ctr">
                      <a:noFill/>
                      <a:prstDash val="solid"/>
                      <a:round/>
                      <a:headEnd type="none" w="med" len="med"/>
                      <a:tailEnd type="none" w="med" len="med"/>
                    </a:lnR>
                    <a:lnT w="76200"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ea typeface="+mn-ea"/>
                          <a:cs typeface="Segoe UI" panose="020B0502040204020203" pitchFamily="34" charset="0"/>
                        </a:rPr>
                        <a:t>Next steps</a:t>
                      </a:r>
                    </a:p>
                  </a:txBody>
                  <a:tcPr marL="182880" marT="91440" marB="9144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95628550"/>
                  </a:ext>
                </a:extLst>
              </a:tr>
            </a:tbl>
          </a:graphicData>
        </a:graphic>
      </p:graphicFrame>
      <p:grpSp>
        <p:nvGrpSpPr>
          <p:cNvPr id="139" name="Group 138">
            <a:extLst>
              <a:ext uri="{FF2B5EF4-FFF2-40B4-BE49-F238E27FC236}">
                <a16:creationId xmlns:a16="http://schemas.microsoft.com/office/drawing/2014/main" id="{28B0DB7A-0EC5-474D-A0AE-7BEC1BE4AC92}"/>
              </a:ext>
              <a:ext uri="{C183D7F6-B498-43B3-948B-1728B52AA6E4}">
                <adec:decorative xmlns:adec="http://schemas.microsoft.com/office/drawing/2017/decorative" val="1"/>
              </a:ext>
            </a:extLst>
          </p:cNvPr>
          <p:cNvGrpSpPr>
            <a:grpSpLocks noChangeAspect="1"/>
          </p:cNvGrpSpPr>
          <p:nvPr/>
        </p:nvGrpSpPr>
        <p:grpSpPr>
          <a:xfrm>
            <a:off x="766888" y="1525957"/>
            <a:ext cx="548416" cy="548416"/>
            <a:chOff x="10323474" y="1468393"/>
            <a:chExt cx="751672" cy="751672"/>
          </a:xfrm>
        </p:grpSpPr>
        <p:sp>
          <p:nvSpPr>
            <p:cNvPr id="140" name="Oval 139">
              <a:extLst>
                <a:ext uri="{FF2B5EF4-FFF2-40B4-BE49-F238E27FC236}">
                  <a16:creationId xmlns:a16="http://schemas.microsoft.com/office/drawing/2014/main" id="{DF6FDF73-23C2-442A-B5F2-4953B8466D63}"/>
                </a:ext>
                <a:ext uri="{C183D7F6-B498-43B3-948B-1728B52AA6E4}">
                  <adec:decorative xmlns:adec="http://schemas.microsoft.com/office/drawing/2017/decorative" val="1"/>
                </a:ext>
              </a:extLst>
            </p:cNvPr>
            <p:cNvSpPr>
              <a:spLocks/>
            </p:cNvSpPr>
            <p:nvPr/>
          </p:nvSpPr>
          <p:spPr bwMode="auto">
            <a:xfrm>
              <a:off x="10323474" y="1468393"/>
              <a:ext cx="751672" cy="751672"/>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979746C3-7D01-4E70-A540-6BEFA9C3DC3D}"/>
                </a:ext>
                <a:ext uri="{C183D7F6-B498-43B3-948B-1728B52AA6E4}">
                  <adec:decorative xmlns:adec="http://schemas.microsoft.com/office/drawing/2017/decorative" val="1"/>
                </a:ext>
              </a:extLst>
            </p:cNvPr>
            <p:cNvGrpSpPr/>
            <p:nvPr/>
          </p:nvGrpSpPr>
          <p:grpSpPr>
            <a:xfrm>
              <a:off x="10472703" y="1678978"/>
              <a:ext cx="453205" cy="330587"/>
              <a:chOff x="1317737" y="7238855"/>
              <a:chExt cx="596040" cy="434772"/>
            </a:xfrm>
          </p:grpSpPr>
          <p:sp>
            <p:nvSpPr>
              <p:cNvPr id="142" name="Freeform: Shape 141">
                <a:extLst>
                  <a:ext uri="{FF2B5EF4-FFF2-40B4-BE49-F238E27FC236}">
                    <a16:creationId xmlns:a16="http://schemas.microsoft.com/office/drawing/2014/main" id="{A5D0FACF-4969-4DE6-96BC-016AF43FAF7A}"/>
                  </a:ext>
                </a:extLst>
              </p:cNvPr>
              <p:cNvSpPr/>
              <p:nvPr/>
            </p:nvSpPr>
            <p:spPr>
              <a:xfrm>
                <a:off x="1758961" y="7397541"/>
                <a:ext cx="154816" cy="180617"/>
              </a:xfrm>
              <a:custGeom>
                <a:avLst/>
                <a:gdLst>
                  <a:gd name="connsiteX0" fmla="*/ 29256 w 114300"/>
                  <a:gd name="connsiteY0" fmla="*/ 41638 h 133350"/>
                  <a:gd name="connsiteX1" fmla="*/ 61641 w 114300"/>
                  <a:gd name="connsiteY1" fmla="*/ 7348 h 133350"/>
                  <a:gd name="connsiteX2" fmla="*/ 94978 w 114300"/>
                  <a:gd name="connsiteY2" fmla="*/ 41638 h 133350"/>
                  <a:gd name="connsiteX3" fmla="*/ 61641 w 114300"/>
                  <a:gd name="connsiteY3" fmla="*/ 75928 h 133350"/>
                  <a:gd name="connsiteX4" fmla="*/ 29256 w 114300"/>
                  <a:gd name="connsiteY4" fmla="*/ 41638 h 133350"/>
                  <a:gd name="connsiteX5" fmla="*/ 29256 w 114300"/>
                  <a:gd name="connsiteY5" fmla="*/ 41638 h 133350"/>
                  <a:gd name="connsiteX6" fmla="*/ 114028 w 114300"/>
                  <a:gd name="connsiteY6" fmla="*/ 130221 h 133350"/>
                  <a:gd name="connsiteX7" fmla="*/ 60688 w 114300"/>
                  <a:gd name="connsiteY7" fmla="*/ 75928 h 133350"/>
                  <a:gd name="connsiteX8" fmla="*/ 7348 w 114300"/>
                  <a:gd name="connsiteY8" fmla="*/ 13022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33350">
                    <a:moveTo>
                      <a:pt x="29256" y="41638"/>
                    </a:moveTo>
                    <a:cubicBezTo>
                      <a:pt x="29256" y="22588"/>
                      <a:pt x="43543" y="7348"/>
                      <a:pt x="61641" y="7348"/>
                    </a:cubicBezTo>
                    <a:cubicBezTo>
                      <a:pt x="79738" y="7348"/>
                      <a:pt x="94978" y="22588"/>
                      <a:pt x="94978" y="41638"/>
                    </a:cubicBezTo>
                    <a:cubicBezTo>
                      <a:pt x="94978" y="60688"/>
                      <a:pt x="79738" y="75928"/>
                      <a:pt x="61641" y="75928"/>
                    </a:cubicBezTo>
                    <a:cubicBezTo>
                      <a:pt x="43543" y="75928"/>
                      <a:pt x="29256" y="60688"/>
                      <a:pt x="29256" y="41638"/>
                    </a:cubicBezTo>
                    <a:lnTo>
                      <a:pt x="29256" y="41638"/>
                    </a:lnTo>
                    <a:close/>
                    <a:moveTo>
                      <a:pt x="114028" y="130221"/>
                    </a:moveTo>
                    <a:cubicBezTo>
                      <a:pt x="114028" y="99741"/>
                      <a:pt x="90216" y="75928"/>
                      <a:pt x="60688" y="75928"/>
                    </a:cubicBezTo>
                    <a:cubicBezTo>
                      <a:pt x="31161" y="75928"/>
                      <a:pt x="7348" y="100693"/>
                      <a:pt x="7348" y="130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25E0415C-BDA1-40E6-9C9F-FAF37575F23B}"/>
                  </a:ext>
                </a:extLst>
              </p:cNvPr>
              <p:cNvSpPr/>
              <p:nvPr/>
            </p:nvSpPr>
            <p:spPr>
              <a:xfrm>
                <a:off x="1317737" y="7397541"/>
                <a:ext cx="154816" cy="180617"/>
              </a:xfrm>
              <a:custGeom>
                <a:avLst/>
                <a:gdLst>
                  <a:gd name="connsiteX0" fmla="*/ 29256 w 114300"/>
                  <a:gd name="connsiteY0" fmla="*/ 41638 h 133350"/>
                  <a:gd name="connsiteX1" fmla="*/ 61641 w 114300"/>
                  <a:gd name="connsiteY1" fmla="*/ 7348 h 133350"/>
                  <a:gd name="connsiteX2" fmla="*/ 94978 w 114300"/>
                  <a:gd name="connsiteY2" fmla="*/ 41638 h 133350"/>
                  <a:gd name="connsiteX3" fmla="*/ 61641 w 114300"/>
                  <a:gd name="connsiteY3" fmla="*/ 75928 h 133350"/>
                  <a:gd name="connsiteX4" fmla="*/ 29256 w 114300"/>
                  <a:gd name="connsiteY4" fmla="*/ 41638 h 133350"/>
                  <a:gd name="connsiteX5" fmla="*/ 29256 w 114300"/>
                  <a:gd name="connsiteY5" fmla="*/ 41638 h 133350"/>
                  <a:gd name="connsiteX6" fmla="*/ 114028 w 114300"/>
                  <a:gd name="connsiteY6" fmla="*/ 130221 h 133350"/>
                  <a:gd name="connsiteX7" fmla="*/ 60688 w 114300"/>
                  <a:gd name="connsiteY7" fmla="*/ 75928 h 133350"/>
                  <a:gd name="connsiteX8" fmla="*/ 7348 w 114300"/>
                  <a:gd name="connsiteY8" fmla="*/ 13022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33350">
                    <a:moveTo>
                      <a:pt x="29256" y="41638"/>
                    </a:moveTo>
                    <a:cubicBezTo>
                      <a:pt x="29256" y="22588"/>
                      <a:pt x="43543" y="7348"/>
                      <a:pt x="61641" y="7348"/>
                    </a:cubicBezTo>
                    <a:cubicBezTo>
                      <a:pt x="79738" y="7348"/>
                      <a:pt x="94978" y="22588"/>
                      <a:pt x="94978" y="41638"/>
                    </a:cubicBezTo>
                    <a:cubicBezTo>
                      <a:pt x="94978" y="60688"/>
                      <a:pt x="79738" y="75928"/>
                      <a:pt x="61641" y="75928"/>
                    </a:cubicBezTo>
                    <a:cubicBezTo>
                      <a:pt x="43543" y="75928"/>
                      <a:pt x="29256" y="60688"/>
                      <a:pt x="29256" y="41638"/>
                    </a:cubicBezTo>
                    <a:lnTo>
                      <a:pt x="29256" y="41638"/>
                    </a:lnTo>
                    <a:close/>
                    <a:moveTo>
                      <a:pt x="114028" y="130221"/>
                    </a:moveTo>
                    <a:cubicBezTo>
                      <a:pt x="114028" y="99741"/>
                      <a:pt x="90216" y="75928"/>
                      <a:pt x="60688" y="75928"/>
                    </a:cubicBezTo>
                    <a:cubicBezTo>
                      <a:pt x="31161" y="75928"/>
                      <a:pt x="7348" y="100693"/>
                      <a:pt x="7348" y="130221"/>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D3B37AC4-5C38-4B30-8967-54DF2C9D3F71}"/>
                  </a:ext>
                </a:extLst>
              </p:cNvPr>
              <p:cNvSpPr/>
              <p:nvPr/>
            </p:nvSpPr>
            <p:spPr>
              <a:xfrm>
                <a:off x="1340959" y="7282719"/>
                <a:ext cx="116112" cy="103210"/>
              </a:xfrm>
              <a:custGeom>
                <a:avLst/>
                <a:gdLst>
                  <a:gd name="connsiteX0" fmla="*/ 44496 w 85725"/>
                  <a:gd name="connsiteY0" fmla="*/ 65451 h 76200"/>
                  <a:gd name="connsiteX1" fmla="*/ 20683 w 85725"/>
                  <a:gd name="connsiteY1" fmla="*/ 77833 h 76200"/>
                  <a:gd name="connsiteX2" fmla="*/ 25446 w 85725"/>
                  <a:gd name="connsiteY2" fmla="*/ 52116 h 76200"/>
                  <a:gd name="connsiteX3" fmla="*/ 7348 w 85725"/>
                  <a:gd name="connsiteY3" fmla="*/ 34018 h 76200"/>
                  <a:gd name="connsiteX4" fmla="*/ 33066 w 85725"/>
                  <a:gd name="connsiteY4" fmla="*/ 30208 h 76200"/>
                  <a:gd name="connsiteX5" fmla="*/ 44496 w 85725"/>
                  <a:gd name="connsiteY5" fmla="*/ 7348 h 76200"/>
                  <a:gd name="connsiteX6" fmla="*/ 55926 w 85725"/>
                  <a:gd name="connsiteY6" fmla="*/ 30208 h 76200"/>
                  <a:gd name="connsiteX7" fmla="*/ 80691 w 85725"/>
                  <a:gd name="connsiteY7" fmla="*/ 34018 h 76200"/>
                  <a:gd name="connsiteX8" fmla="*/ 62593 w 85725"/>
                  <a:gd name="connsiteY8" fmla="*/ 52116 h 76200"/>
                  <a:gd name="connsiteX9" fmla="*/ 67356 w 85725"/>
                  <a:gd name="connsiteY9" fmla="*/ 7783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76200">
                    <a:moveTo>
                      <a:pt x="44496" y="65451"/>
                    </a:moveTo>
                    <a:lnTo>
                      <a:pt x="20683" y="77833"/>
                    </a:lnTo>
                    <a:lnTo>
                      <a:pt x="25446" y="52116"/>
                    </a:lnTo>
                    <a:lnTo>
                      <a:pt x="7348" y="34018"/>
                    </a:lnTo>
                    <a:lnTo>
                      <a:pt x="33066" y="30208"/>
                    </a:lnTo>
                    <a:lnTo>
                      <a:pt x="44496" y="7348"/>
                    </a:lnTo>
                    <a:lnTo>
                      <a:pt x="55926" y="30208"/>
                    </a:lnTo>
                    <a:lnTo>
                      <a:pt x="80691" y="34018"/>
                    </a:lnTo>
                    <a:lnTo>
                      <a:pt x="62593" y="52116"/>
                    </a:lnTo>
                    <a:lnTo>
                      <a:pt x="67356" y="77833"/>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0BE08E15-CC23-43EE-9BEB-F9FF8854EECB}"/>
                  </a:ext>
                </a:extLst>
              </p:cNvPr>
              <p:cNvSpPr/>
              <p:nvPr/>
            </p:nvSpPr>
            <p:spPr>
              <a:xfrm>
                <a:off x="1778313" y="7282719"/>
                <a:ext cx="116112" cy="103210"/>
              </a:xfrm>
              <a:custGeom>
                <a:avLst/>
                <a:gdLst>
                  <a:gd name="connsiteX0" fmla="*/ 44496 w 85725"/>
                  <a:gd name="connsiteY0" fmla="*/ 65451 h 76200"/>
                  <a:gd name="connsiteX1" fmla="*/ 21636 w 85725"/>
                  <a:gd name="connsiteY1" fmla="*/ 77833 h 76200"/>
                  <a:gd name="connsiteX2" fmla="*/ 26398 w 85725"/>
                  <a:gd name="connsiteY2" fmla="*/ 52116 h 76200"/>
                  <a:gd name="connsiteX3" fmla="*/ 7348 w 85725"/>
                  <a:gd name="connsiteY3" fmla="*/ 34018 h 76200"/>
                  <a:gd name="connsiteX4" fmla="*/ 33066 w 85725"/>
                  <a:gd name="connsiteY4" fmla="*/ 30208 h 76200"/>
                  <a:gd name="connsiteX5" fmla="*/ 44496 w 85725"/>
                  <a:gd name="connsiteY5" fmla="*/ 7348 h 76200"/>
                  <a:gd name="connsiteX6" fmla="*/ 55926 w 85725"/>
                  <a:gd name="connsiteY6" fmla="*/ 30208 h 76200"/>
                  <a:gd name="connsiteX7" fmla="*/ 81643 w 85725"/>
                  <a:gd name="connsiteY7" fmla="*/ 34018 h 76200"/>
                  <a:gd name="connsiteX8" fmla="*/ 63546 w 85725"/>
                  <a:gd name="connsiteY8" fmla="*/ 52116 h 76200"/>
                  <a:gd name="connsiteX9" fmla="*/ 67356 w 85725"/>
                  <a:gd name="connsiteY9" fmla="*/ 77833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76200">
                    <a:moveTo>
                      <a:pt x="44496" y="65451"/>
                    </a:moveTo>
                    <a:lnTo>
                      <a:pt x="21636" y="77833"/>
                    </a:lnTo>
                    <a:lnTo>
                      <a:pt x="26398" y="52116"/>
                    </a:lnTo>
                    <a:lnTo>
                      <a:pt x="7348" y="34018"/>
                    </a:lnTo>
                    <a:lnTo>
                      <a:pt x="33066" y="30208"/>
                    </a:lnTo>
                    <a:lnTo>
                      <a:pt x="44496" y="7348"/>
                    </a:lnTo>
                    <a:lnTo>
                      <a:pt x="55926" y="30208"/>
                    </a:lnTo>
                    <a:lnTo>
                      <a:pt x="81643" y="34018"/>
                    </a:lnTo>
                    <a:lnTo>
                      <a:pt x="63546" y="52116"/>
                    </a:lnTo>
                    <a:lnTo>
                      <a:pt x="67356" y="77833"/>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F798CE95-1665-4411-9455-3DF5CAA65C9B}"/>
                  </a:ext>
                </a:extLst>
              </p:cNvPr>
              <p:cNvSpPr/>
              <p:nvPr/>
            </p:nvSpPr>
            <p:spPr>
              <a:xfrm>
                <a:off x="1378372" y="7553645"/>
                <a:ext cx="38704" cy="38704"/>
              </a:xfrm>
              <a:custGeom>
                <a:avLst/>
                <a:gdLst>
                  <a:gd name="connsiteX0" fmla="*/ 26398 w 28575"/>
                  <a:gd name="connsiteY0" fmla="*/ 16873 h 28575"/>
                  <a:gd name="connsiteX1" fmla="*/ 16873 w 28575"/>
                  <a:gd name="connsiteY1" fmla="*/ 26398 h 28575"/>
                  <a:gd name="connsiteX2" fmla="*/ 7348 w 28575"/>
                  <a:gd name="connsiteY2" fmla="*/ 16873 h 28575"/>
                  <a:gd name="connsiteX3" fmla="*/ 16873 w 28575"/>
                  <a:gd name="connsiteY3" fmla="*/ 7348 h 28575"/>
                  <a:gd name="connsiteX4" fmla="*/ 26398 w 28575"/>
                  <a:gd name="connsiteY4" fmla="*/ 16873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398" y="16873"/>
                    </a:moveTo>
                    <a:cubicBezTo>
                      <a:pt x="26398" y="22134"/>
                      <a:pt x="22134" y="26398"/>
                      <a:pt x="16873" y="26398"/>
                    </a:cubicBezTo>
                    <a:cubicBezTo>
                      <a:pt x="11612" y="26398"/>
                      <a:pt x="7348" y="22134"/>
                      <a:pt x="7348" y="16873"/>
                    </a:cubicBezTo>
                    <a:cubicBezTo>
                      <a:pt x="7348" y="11613"/>
                      <a:pt x="11612" y="7348"/>
                      <a:pt x="16873" y="7348"/>
                    </a:cubicBezTo>
                    <a:cubicBezTo>
                      <a:pt x="22134" y="7348"/>
                      <a:pt x="26398" y="11613"/>
                      <a:pt x="26398" y="16873"/>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343D143E-F27B-4579-8012-58FCB67518EA}"/>
                  </a:ext>
                </a:extLst>
              </p:cNvPr>
              <p:cNvSpPr/>
              <p:nvPr/>
            </p:nvSpPr>
            <p:spPr>
              <a:xfrm>
                <a:off x="1818307" y="7553645"/>
                <a:ext cx="38704" cy="38704"/>
              </a:xfrm>
              <a:custGeom>
                <a:avLst/>
                <a:gdLst>
                  <a:gd name="connsiteX0" fmla="*/ 26398 w 28575"/>
                  <a:gd name="connsiteY0" fmla="*/ 16873 h 28575"/>
                  <a:gd name="connsiteX1" fmla="*/ 16873 w 28575"/>
                  <a:gd name="connsiteY1" fmla="*/ 26398 h 28575"/>
                  <a:gd name="connsiteX2" fmla="*/ 7348 w 28575"/>
                  <a:gd name="connsiteY2" fmla="*/ 16873 h 28575"/>
                  <a:gd name="connsiteX3" fmla="*/ 16873 w 28575"/>
                  <a:gd name="connsiteY3" fmla="*/ 7348 h 28575"/>
                  <a:gd name="connsiteX4" fmla="*/ 26398 w 28575"/>
                  <a:gd name="connsiteY4" fmla="*/ 16873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6398" y="16873"/>
                    </a:moveTo>
                    <a:cubicBezTo>
                      <a:pt x="26398" y="22134"/>
                      <a:pt x="22133" y="26398"/>
                      <a:pt x="16873" y="26398"/>
                    </a:cubicBezTo>
                    <a:cubicBezTo>
                      <a:pt x="11613" y="26398"/>
                      <a:pt x="7348" y="22134"/>
                      <a:pt x="7348" y="16873"/>
                    </a:cubicBezTo>
                    <a:cubicBezTo>
                      <a:pt x="7348" y="11613"/>
                      <a:pt x="11613" y="7348"/>
                      <a:pt x="16873" y="7348"/>
                    </a:cubicBezTo>
                    <a:cubicBezTo>
                      <a:pt x="22133" y="7348"/>
                      <a:pt x="26398" y="11613"/>
                      <a:pt x="26398" y="16873"/>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551D0207-CA4B-4B6B-8080-1D84BE60C83F}"/>
                  </a:ext>
                </a:extLst>
              </p:cNvPr>
              <p:cNvSpPr/>
              <p:nvPr/>
            </p:nvSpPr>
            <p:spPr>
              <a:xfrm>
                <a:off x="1524158" y="7383349"/>
                <a:ext cx="180618" cy="206420"/>
              </a:xfrm>
              <a:custGeom>
                <a:avLst/>
                <a:gdLst>
                  <a:gd name="connsiteX0" fmla="*/ 31161 w 133350"/>
                  <a:gd name="connsiteY0" fmla="*/ 47353 h 152400"/>
                  <a:gd name="connsiteX1" fmla="*/ 69261 w 133350"/>
                  <a:gd name="connsiteY1" fmla="*/ 7348 h 152400"/>
                  <a:gd name="connsiteX2" fmla="*/ 108313 w 133350"/>
                  <a:gd name="connsiteY2" fmla="*/ 47353 h 152400"/>
                  <a:gd name="connsiteX3" fmla="*/ 69261 w 133350"/>
                  <a:gd name="connsiteY3" fmla="*/ 87358 h 152400"/>
                  <a:gd name="connsiteX4" fmla="*/ 31161 w 133350"/>
                  <a:gd name="connsiteY4" fmla="*/ 47353 h 152400"/>
                  <a:gd name="connsiteX5" fmla="*/ 31161 w 133350"/>
                  <a:gd name="connsiteY5" fmla="*/ 47353 h 152400"/>
                  <a:gd name="connsiteX6" fmla="*/ 131173 w 133350"/>
                  <a:gd name="connsiteY6" fmla="*/ 151176 h 152400"/>
                  <a:gd name="connsiteX7" fmla="*/ 69261 w 133350"/>
                  <a:gd name="connsiteY7" fmla="*/ 87358 h 152400"/>
                  <a:gd name="connsiteX8" fmla="*/ 7348 w 133350"/>
                  <a:gd name="connsiteY8" fmla="*/ 151176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50" h="152400">
                    <a:moveTo>
                      <a:pt x="31161" y="47353"/>
                    </a:moveTo>
                    <a:cubicBezTo>
                      <a:pt x="31161" y="25446"/>
                      <a:pt x="48306" y="7348"/>
                      <a:pt x="69261" y="7348"/>
                    </a:cubicBezTo>
                    <a:cubicBezTo>
                      <a:pt x="90216" y="7348"/>
                      <a:pt x="108313" y="25446"/>
                      <a:pt x="108313" y="47353"/>
                    </a:cubicBezTo>
                    <a:cubicBezTo>
                      <a:pt x="108313" y="69261"/>
                      <a:pt x="90216" y="87358"/>
                      <a:pt x="69261" y="87358"/>
                    </a:cubicBezTo>
                    <a:cubicBezTo>
                      <a:pt x="48306" y="87358"/>
                      <a:pt x="31161" y="69261"/>
                      <a:pt x="31161" y="47353"/>
                    </a:cubicBezTo>
                    <a:lnTo>
                      <a:pt x="31161" y="47353"/>
                    </a:lnTo>
                    <a:close/>
                    <a:moveTo>
                      <a:pt x="131173" y="151176"/>
                    </a:moveTo>
                    <a:cubicBezTo>
                      <a:pt x="131173" y="115933"/>
                      <a:pt x="103551" y="87358"/>
                      <a:pt x="69261" y="87358"/>
                    </a:cubicBezTo>
                    <a:cubicBezTo>
                      <a:pt x="34971" y="87358"/>
                      <a:pt x="7348" y="115933"/>
                      <a:pt x="7348" y="151176"/>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A2906F35-8821-4A7E-937B-CEA6E1EF5CAC}"/>
                  </a:ext>
                </a:extLst>
              </p:cNvPr>
              <p:cNvSpPr/>
              <p:nvPr/>
            </p:nvSpPr>
            <p:spPr>
              <a:xfrm>
                <a:off x="1540929" y="7238855"/>
                <a:ext cx="141914" cy="141913"/>
              </a:xfrm>
              <a:custGeom>
                <a:avLst/>
                <a:gdLst>
                  <a:gd name="connsiteX0" fmla="*/ 56878 w 104775"/>
                  <a:gd name="connsiteY0" fmla="*/ 85453 h 104775"/>
                  <a:gd name="connsiteX1" fmla="*/ 26398 w 104775"/>
                  <a:gd name="connsiteY1" fmla="*/ 101646 h 104775"/>
                  <a:gd name="connsiteX2" fmla="*/ 32113 w 104775"/>
                  <a:gd name="connsiteY2" fmla="*/ 67356 h 104775"/>
                  <a:gd name="connsiteX3" fmla="*/ 7348 w 104775"/>
                  <a:gd name="connsiteY3" fmla="*/ 43543 h 104775"/>
                  <a:gd name="connsiteX4" fmla="*/ 41638 w 104775"/>
                  <a:gd name="connsiteY4" fmla="*/ 37828 h 104775"/>
                  <a:gd name="connsiteX5" fmla="*/ 56878 w 104775"/>
                  <a:gd name="connsiteY5" fmla="*/ 7348 h 104775"/>
                  <a:gd name="connsiteX6" fmla="*/ 72118 w 104775"/>
                  <a:gd name="connsiteY6" fmla="*/ 37828 h 104775"/>
                  <a:gd name="connsiteX7" fmla="*/ 106408 w 104775"/>
                  <a:gd name="connsiteY7" fmla="*/ 43543 h 104775"/>
                  <a:gd name="connsiteX8" fmla="*/ 81643 w 104775"/>
                  <a:gd name="connsiteY8" fmla="*/ 67356 h 104775"/>
                  <a:gd name="connsiteX9" fmla="*/ 87358 w 104775"/>
                  <a:gd name="connsiteY9" fmla="*/ 10164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104775">
                    <a:moveTo>
                      <a:pt x="56878" y="85453"/>
                    </a:moveTo>
                    <a:lnTo>
                      <a:pt x="26398" y="101646"/>
                    </a:lnTo>
                    <a:lnTo>
                      <a:pt x="32113" y="67356"/>
                    </a:lnTo>
                    <a:lnTo>
                      <a:pt x="7348" y="43543"/>
                    </a:lnTo>
                    <a:lnTo>
                      <a:pt x="41638" y="37828"/>
                    </a:lnTo>
                    <a:lnTo>
                      <a:pt x="56878" y="7348"/>
                    </a:lnTo>
                    <a:lnTo>
                      <a:pt x="72118" y="37828"/>
                    </a:lnTo>
                    <a:lnTo>
                      <a:pt x="106408" y="43543"/>
                    </a:lnTo>
                    <a:lnTo>
                      <a:pt x="81643" y="67356"/>
                    </a:lnTo>
                    <a:lnTo>
                      <a:pt x="87358" y="101646"/>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3AF9DB1F-25C2-40CC-A0D6-87948F3DD023}"/>
                  </a:ext>
                </a:extLst>
              </p:cNvPr>
              <p:cNvSpPr/>
              <p:nvPr/>
            </p:nvSpPr>
            <p:spPr>
              <a:xfrm>
                <a:off x="1589954" y="7622022"/>
                <a:ext cx="51605" cy="51605"/>
              </a:xfrm>
              <a:custGeom>
                <a:avLst/>
                <a:gdLst>
                  <a:gd name="connsiteX0" fmla="*/ 34018 w 38100"/>
                  <a:gd name="connsiteY0" fmla="*/ 20683 h 38100"/>
                  <a:gd name="connsiteX1" fmla="*/ 20683 w 38100"/>
                  <a:gd name="connsiteY1" fmla="*/ 34018 h 38100"/>
                  <a:gd name="connsiteX2" fmla="*/ 7348 w 38100"/>
                  <a:gd name="connsiteY2" fmla="*/ 20683 h 38100"/>
                  <a:gd name="connsiteX3" fmla="*/ 20683 w 38100"/>
                  <a:gd name="connsiteY3" fmla="*/ 7348 h 38100"/>
                  <a:gd name="connsiteX4" fmla="*/ 34018 w 38100"/>
                  <a:gd name="connsiteY4" fmla="*/ 20683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34018" y="20683"/>
                    </a:moveTo>
                    <a:cubicBezTo>
                      <a:pt x="34018" y="28048"/>
                      <a:pt x="28048" y="34018"/>
                      <a:pt x="20683" y="34018"/>
                    </a:cubicBezTo>
                    <a:cubicBezTo>
                      <a:pt x="13319" y="34018"/>
                      <a:pt x="7348" y="28048"/>
                      <a:pt x="7348" y="20683"/>
                    </a:cubicBezTo>
                    <a:cubicBezTo>
                      <a:pt x="7348" y="13318"/>
                      <a:pt x="13319" y="7348"/>
                      <a:pt x="20683" y="7348"/>
                    </a:cubicBezTo>
                    <a:cubicBezTo>
                      <a:pt x="28048" y="7348"/>
                      <a:pt x="34018" y="13318"/>
                      <a:pt x="34018" y="20683"/>
                    </a:cubicBez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6DB78C5-6B6F-4B2A-939F-3BE3DDD78788}"/>
                  </a:ext>
                </a:extLst>
              </p:cNvPr>
              <p:cNvSpPr/>
              <p:nvPr/>
            </p:nvSpPr>
            <p:spPr>
              <a:xfrm>
                <a:off x="1402886" y="7571707"/>
                <a:ext cx="193519" cy="77407"/>
              </a:xfrm>
              <a:custGeom>
                <a:avLst/>
                <a:gdLst>
                  <a:gd name="connsiteX0" fmla="*/ 7348 w 142875"/>
                  <a:gd name="connsiteY0" fmla="*/ 7348 h 57150"/>
                  <a:gd name="connsiteX1" fmla="*/ 144508 w 142875"/>
                  <a:gd name="connsiteY1" fmla="*/ 56878 h 57150"/>
                </a:gdLst>
                <a:ahLst/>
                <a:cxnLst>
                  <a:cxn ang="0">
                    <a:pos x="connsiteX0" y="connsiteY0"/>
                  </a:cxn>
                  <a:cxn ang="0">
                    <a:pos x="connsiteX1" y="connsiteY1"/>
                  </a:cxn>
                </a:cxnLst>
                <a:rect l="l" t="t" r="r" b="b"/>
                <a:pathLst>
                  <a:path w="142875" h="57150">
                    <a:moveTo>
                      <a:pt x="7348" y="7348"/>
                    </a:moveTo>
                    <a:lnTo>
                      <a:pt x="144508" y="56878"/>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B35C1AFC-B21A-4D55-B1D6-52901C975F65}"/>
                  </a:ext>
                </a:extLst>
              </p:cNvPr>
              <p:cNvSpPr/>
              <p:nvPr/>
            </p:nvSpPr>
            <p:spPr>
              <a:xfrm>
                <a:off x="1628658" y="7571707"/>
                <a:ext cx="206421" cy="77407"/>
              </a:xfrm>
              <a:custGeom>
                <a:avLst/>
                <a:gdLst>
                  <a:gd name="connsiteX0" fmla="*/ 7348 w 152400"/>
                  <a:gd name="connsiteY0" fmla="*/ 56878 h 57150"/>
                  <a:gd name="connsiteX1" fmla="*/ 148318 w 152400"/>
                  <a:gd name="connsiteY1" fmla="*/ 7348 h 57150"/>
                </a:gdLst>
                <a:ahLst/>
                <a:cxnLst>
                  <a:cxn ang="0">
                    <a:pos x="connsiteX0" y="connsiteY0"/>
                  </a:cxn>
                  <a:cxn ang="0">
                    <a:pos x="connsiteX1" y="connsiteY1"/>
                  </a:cxn>
                </a:cxnLst>
                <a:rect l="l" t="t" r="r" b="b"/>
                <a:pathLst>
                  <a:path w="152400" h="57150">
                    <a:moveTo>
                      <a:pt x="7348" y="56878"/>
                    </a:moveTo>
                    <a:lnTo>
                      <a:pt x="148318" y="7348"/>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cxnSp>
        <p:nvCxnSpPr>
          <p:cNvPr id="172" name="Straight Connector 171">
            <a:extLst>
              <a:ext uri="{FF2B5EF4-FFF2-40B4-BE49-F238E27FC236}">
                <a16:creationId xmlns:a16="http://schemas.microsoft.com/office/drawing/2014/main" id="{0501E98E-3835-413D-A1C2-34B9C29DD8ED}"/>
              </a:ext>
              <a:ext uri="{C183D7F6-B498-43B3-948B-1728B52AA6E4}">
                <adec:decorative xmlns:adec="http://schemas.microsoft.com/office/drawing/2017/decorative" val="1"/>
              </a:ext>
            </a:extLst>
          </p:cNvPr>
          <p:cNvCxnSpPr>
            <a:cxnSpLocks/>
          </p:cNvCxnSpPr>
          <p:nvPr/>
        </p:nvCxnSpPr>
        <p:spPr>
          <a:xfrm>
            <a:off x="5775721" y="2223283"/>
            <a:ext cx="596504"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00" name="Group 199">
            <a:extLst>
              <a:ext uri="{FF2B5EF4-FFF2-40B4-BE49-F238E27FC236}">
                <a16:creationId xmlns:a16="http://schemas.microsoft.com/office/drawing/2014/main" id="{514A0254-D298-41A0-A31E-BC9F92FF2A62}"/>
              </a:ext>
              <a:ext uri="{C183D7F6-B498-43B3-948B-1728B52AA6E4}">
                <adec:decorative xmlns:adec="http://schemas.microsoft.com/office/drawing/2017/decorative" val="1"/>
              </a:ext>
            </a:extLst>
          </p:cNvPr>
          <p:cNvGrpSpPr/>
          <p:nvPr/>
        </p:nvGrpSpPr>
        <p:grpSpPr>
          <a:xfrm>
            <a:off x="766888" y="2343680"/>
            <a:ext cx="548416" cy="548416"/>
            <a:chOff x="724354" y="2781602"/>
            <a:chExt cx="438218" cy="438964"/>
          </a:xfrm>
        </p:grpSpPr>
        <p:sp>
          <p:nvSpPr>
            <p:cNvPr id="201" name="Oval 200">
              <a:extLst>
                <a:ext uri="{FF2B5EF4-FFF2-40B4-BE49-F238E27FC236}">
                  <a16:creationId xmlns:a16="http://schemas.microsoft.com/office/drawing/2014/main" id="{0C2EBFFF-34F8-4D42-849E-30D2471082B0}"/>
                </a:ext>
                <a:ext uri="{C183D7F6-B498-43B3-948B-1728B52AA6E4}">
                  <adec:decorative xmlns:adec="http://schemas.microsoft.com/office/drawing/2017/decorative" val="1"/>
                </a:ext>
              </a:extLst>
            </p:cNvPr>
            <p:cNvSpPr>
              <a:spLocks/>
            </p:cNvSpPr>
            <p:nvPr/>
          </p:nvSpPr>
          <p:spPr bwMode="auto">
            <a:xfrm>
              <a:off x="724354" y="2781602"/>
              <a:ext cx="438218" cy="438964"/>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2" name="Trackers_EADF">
              <a:extLst>
                <a:ext uri="{FF2B5EF4-FFF2-40B4-BE49-F238E27FC236}">
                  <a16:creationId xmlns:a16="http://schemas.microsoft.com/office/drawing/2014/main" id="{63341BC2-A2FB-4DC5-961C-53625559FE12}"/>
                </a:ext>
                <a:ext uri="{C183D7F6-B498-43B3-948B-1728B52AA6E4}">
                  <adec:decorative xmlns:adec="http://schemas.microsoft.com/office/drawing/2017/decorative" val="1"/>
                </a:ext>
              </a:extLst>
            </p:cNvPr>
            <p:cNvSpPr>
              <a:spLocks noChangeAspect="1" noEditPoints="1"/>
            </p:cNvSpPr>
            <p:nvPr/>
          </p:nvSpPr>
          <p:spPr bwMode="auto">
            <a:xfrm>
              <a:off x="854529" y="2879611"/>
              <a:ext cx="177869" cy="2429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spcBef>
                  <a:spcPts val="0"/>
                </a:spcBef>
                <a:spcAft>
                  <a:spcPts val="0"/>
                </a:spcAft>
                <a:buClrTx/>
                <a:buSzTx/>
                <a:buFontTx/>
                <a:buNone/>
                <a:tabLst/>
                <a:defRPr/>
              </a:pPr>
              <a:endParaRPr kumimoji="0" lang="en-US" sz="1765" b="0" i="0" u="none" strike="noStrike" kern="1200" cap="none" normalizeH="0" baseline="0" noProof="0" dirty="0">
                <a:ln>
                  <a:noFill/>
                </a:ln>
                <a:solidFill>
                  <a:prstClr val="black"/>
                </a:solidFill>
                <a:effectLst/>
                <a:uLnTx/>
                <a:uFillTx/>
                <a:latin typeface="Calibri" panose="020F0502020204030204"/>
                <a:ea typeface="+mn-ea"/>
                <a:cs typeface="+mn-cs"/>
              </a:endParaRPr>
            </a:p>
          </p:txBody>
        </p:sp>
      </p:grpSp>
      <p:cxnSp>
        <p:nvCxnSpPr>
          <p:cNvPr id="219" name="Straight Connector 218">
            <a:extLst>
              <a:ext uri="{FF2B5EF4-FFF2-40B4-BE49-F238E27FC236}">
                <a16:creationId xmlns:a16="http://schemas.microsoft.com/office/drawing/2014/main" id="{56E1F2C2-C068-4193-9D78-C4DEF444F278}"/>
              </a:ext>
              <a:ext uri="{C183D7F6-B498-43B3-948B-1728B52AA6E4}">
                <adec:decorative xmlns:adec="http://schemas.microsoft.com/office/drawing/2017/decorative" val="1"/>
              </a:ext>
            </a:extLst>
          </p:cNvPr>
          <p:cNvCxnSpPr>
            <a:cxnSpLocks/>
          </p:cNvCxnSpPr>
          <p:nvPr/>
        </p:nvCxnSpPr>
        <p:spPr>
          <a:xfrm>
            <a:off x="5775721" y="3032908"/>
            <a:ext cx="596504"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CF915D9A-D5D2-470E-B21F-5E2D8F9CDEFD}"/>
              </a:ext>
              <a:ext uri="{C183D7F6-B498-43B3-948B-1728B52AA6E4}">
                <adec:decorative xmlns:adec="http://schemas.microsoft.com/office/drawing/2017/decorative" val="1"/>
              </a:ext>
            </a:extLst>
          </p:cNvPr>
          <p:cNvGrpSpPr/>
          <p:nvPr/>
        </p:nvGrpSpPr>
        <p:grpSpPr>
          <a:xfrm>
            <a:off x="766888" y="3161403"/>
            <a:ext cx="548416" cy="548416"/>
            <a:chOff x="724354" y="3721051"/>
            <a:chExt cx="438218" cy="438218"/>
          </a:xfrm>
        </p:grpSpPr>
        <p:sp>
          <p:nvSpPr>
            <p:cNvPr id="243" name="Oval 242">
              <a:extLst>
                <a:ext uri="{FF2B5EF4-FFF2-40B4-BE49-F238E27FC236}">
                  <a16:creationId xmlns:a16="http://schemas.microsoft.com/office/drawing/2014/main" id="{43FF5301-D580-4782-A140-832AA53F0CD1}"/>
                </a:ext>
                <a:ext uri="{C183D7F6-B498-43B3-948B-1728B52AA6E4}">
                  <adec:decorative xmlns:adec="http://schemas.microsoft.com/office/drawing/2017/decorative" val="1"/>
                </a:ext>
              </a:extLst>
            </p:cNvPr>
            <p:cNvSpPr>
              <a:spLocks/>
            </p:cNvSpPr>
            <p:nvPr/>
          </p:nvSpPr>
          <p:spPr bwMode="auto">
            <a:xfrm>
              <a:off x="724354" y="3721051"/>
              <a:ext cx="438218" cy="43821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4" name="Business applications">
              <a:extLst>
                <a:ext uri="{FF2B5EF4-FFF2-40B4-BE49-F238E27FC236}">
                  <a16:creationId xmlns:a16="http://schemas.microsoft.com/office/drawing/2014/main" id="{17BE9861-0348-4BBF-97CC-625C8143A502}"/>
                </a:ext>
                <a:ext uri="{C183D7F6-B498-43B3-948B-1728B52AA6E4}">
                  <adec:decorative xmlns:adec="http://schemas.microsoft.com/office/drawing/2017/decorative" val="1"/>
                </a:ext>
              </a:extLst>
            </p:cNvPr>
            <p:cNvSpPr>
              <a:spLocks noChangeAspect="1" noEditPoints="1"/>
            </p:cNvSpPr>
            <p:nvPr/>
          </p:nvSpPr>
          <p:spPr bwMode="auto">
            <a:xfrm>
              <a:off x="826310" y="3843880"/>
              <a:ext cx="234306" cy="192560"/>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cxnSp>
        <p:nvCxnSpPr>
          <p:cNvPr id="258" name="Straight Connector 257">
            <a:extLst>
              <a:ext uri="{FF2B5EF4-FFF2-40B4-BE49-F238E27FC236}">
                <a16:creationId xmlns:a16="http://schemas.microsoft.com/office/drawing/2014/main" id="{CF41A118-0B00-4D60-9DF0-84577A2A4C9E}"/>
              </a:ext>
              <a:ext uri="{C183D7F6-B498-43B3-948B-1728B52AA6E4}">
                <adec:decorative xmlns:adec="http://schemas.microsoft.com/office/drawing/2017/decorative" val="1"/>
              </a:ext>
            </a:extLst>
          </p:cNvPr>
          <p:cNvCxnSpPr>
            <a:cxnSpLocks/>
          </p:cNvCxnSpPr>
          <p:nvPr/>
        </p:nvCxnSpPr>
        <p:spPr>
          <a:xfrm>
            <a:off x="5775721" y="3848781"/>
            <a:ext cx="596504"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483CC1E7-9AEB-418A-9BCF-35A0C35CE0CA}"/>
              </a:ext>
              <a:ext uri="{C183D7F6-B498-43B3-948B-1728B52AA6E4}">
                <adec:decorative xmlns:adec="http://schemas.microsoft.com/office/drawing/2017/decorative" val="1"/>
              </a:ext>
            </a:extLst>
          </p:cNvPr>
          <p:cNvCxnSpPr>
            <a:cxnSpLocks/>
          </p:cNvCxnSpPr>
          <p:nvPr/>
        </p:nvCxnSpPr>
        <p:spPr>
          <a:xfrm>
            <a:off x="5775721" y="4657098"/>
            <a:ext cx="596504"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4" name="Group 303">
            <a:extLst>
              <a:ext uri="{FF2B5EF4-FFF2-40B4-BE49-F238E27FC236}">
                <a16:creationId xmlns:a16="http://schemas.microsoft.com/office/drawing/2014/main" id="{AD48891E-9B24-4375-893C-F7D5D3F9D236}"/>
              </a:ext>
              <a:ext uri="{C183D7F6-B498-43B3-948B-1728B52AA6E4}">
                <adec:decorative xmlns:adec="http://schemas.microsoft.com/office/drawing/2017/decorative" val="1"/>
              </a:ext>
            </a:extLst>
          </p:cNvPr>
          <p:cNvGrpSpPr/>
          <p:nvPr/>
        </p:nvGrpSpPr>
        <p:grpSpPr>
          <a:xfrm>
            <a:off x="752571" y="3999236"/>
            <a:ext cx="548416" cy="548416"/>
            <a:chOff x="724354" y="4660128"/>
            <a:chExt cx="438218" cy="438218"/>
          </a:xfrm>
        </p:grpSpPr>
        <p:sp>
          <p:nvSpPr>
            <p:cNvPr id="305" name="Oval 304">
              <a:extLst>
                <a:ext uri="{FF2B5EF4-FFF2-40B4-BE49-F238E27FC236}">
                  <a16:creationId xmlns:a16="http://schemas.microsoft.com/office/drawing/2014/main" id="{91E8DA14-FBE4-4CD3-B6C9-A34A7DB17E0C}"/>
                </a:ext>
                <a:ext uri="{C183D7F6-B498-43B3-948B-1728B52AA6E4}">
                  <adec:decorative xmlns:adec="http://schemas.microsoft.com/office/drawing/2017/decorative" val="1"/>
                </a:ext>
              </a:extLst>
            </p:cNvPr>
            <p:cNvSpPr>
              <a:spLocks/>
            </p:cNvSpPr>
            <p:nvPr/>
          </p:nvSpPr>
          <p:spPr bwMode="auto">
            <a:xfrm>
              <a:off x="724354" y="4660128"/>
              <a:ext cx="438218" cy="43821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06" name="list_4">
              <a:extLst>
                <a:ext uri="{FF2B5EF4-FFF2-40B4-BE49-F238E27FC236}">
                  <a16:creationId xmlns:a16="http://schemas.microsoft.com/office/drawing/2014/main" id="{3055A5E0-C161-4793-9DFD-137A5F80DDE4}"/>
                </a:ext>
                <a:ext uri="{C183D7F6-B498-43B3-948B-1728B52AA6E4}">
                  <adec:decorative xmlns:adec="http://schemas.microsoft.com/office/drawing/2017/decorative" val="1"/>
                </a:ext>
              </a:extLst>
            </p:cNvPr>
            <p:cNvSpPr>
              <a:spLocks noChangeAspect="1" noEditPoints="1"/>
            </p:cNvSpPr>
            <p:nvPr/>
          </p:nvSpPr>
          <p:spPr bwMode="auto">
            <a:xfrm>
              <a:off x="815649" y="4800226"/>
              <a:ext cx="255627" cy="158022"/>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314" name="Straight Connector 313">
            <a:extLst>
              <a:ext uri="{FF2B5EF4-FFF2-40B4-BE49-F238E27FC236}">
                <a16:creationId xmlns:a16="http://schemas.microsoft.com/office/drawing/2014/main" id="{EC499A0B-80E5-428E-9202-E4FECF6AD46E}"/>
              </a:ext>
              <a:ext uri="{C183D7F6-B498-43B3-948B-1728B52AA6E4}">
                <adec:decorative xmlns:adec="http://schemas.microsoft.com/office/drawing/2017/decorative" val="1"/>
              </a:ext>
            </a:extLst>
          </p:cNvPr>
          <p:cNvCxnSpPr>
            <a:cxnSpLocks/>
          </p:cNvCxnSpPr>
          <p:nvPr/>
        </p:nvCxnSpPr>
        <p:spPr>
          <a:xfrm>
            <a:off x="5775721" y="5473082"/>
            <a:ext cx="596504" cy="0"/>
          </a:xfrm>
          <a:prstGeom prst="line">
            <a:avLst/>
          </a:prstGeom>
          <a:ln w="28575" cap="rnd">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22" name="Group 321">
            <a:extLst>
              <a:ext uri="{FF2B5EF4-FFF2-40B4-BE49-F238E27FC236}">
                <a16:creationId xmlns:a16="http://schemas.microsoft.com/office/drawing/2014/main" id="{6BA727B9-49AD-428A-8525-AAA8BC2C5DD2}"/>
              </a:ext>
              <a:ext uri="{C183D7F6-B498-43B3-948B-1728B52AA6E4}">
                <adec:decorative xmlns:adec="http://schemas.microsoft.com/office/drawing/2017/decorative" val="1"/>
              </a:ext>
            </a:extLst>
          </p:cNvPr>
          <p:cNvGrpSpPr/>
          <p:nvPr/>
        </p:nvGrpSpPr>
        <p:grpSpPr>
          <a:xfrm>
            <a:off x="766888" y="4823667"/>
            <a:ext cx="548416" cy="548416"/>
            <a:chOff x="724354" y="5599201"/>
            <a:chExt cx="438218" cy="438218"/>
          </a:xfrm>
        </p:grpSpPr>
        <p:sp>
          <p:nvSpPr>
            <p:cNvPr id="323" name="Oval 322">
              <a:extLst>
                <a:ext uri="{FF2B5EF4-FFF2-40B4-BE49-F238E27FC236}">
                  <a16:creationId xmlns:a16="http://schemas.microsoft.com/office/drawing/2014/main" id="{B1CA2E3F-32A6-4158-992B-F95CDCF31A05}"/>
                </a:ext>
                <a:ext uri="{C183D7F6-B498-43B3-948B-1728B52AA6E4}">
                  <adec:decorative xmlns:adec="http://schemas.microsoft.com/office/drawing/2017/decorative" val="1"/>
                </a:ext>
              </a:extLst>
            </p:cNvPr>
            <p:cNvSpPr/>
            <p:nvPr/>
          </p:nvSpPr>
          <p:spPr bwMode="auto">
            <a:xfrm>
              <a:off x="724354" y="5599201"/>
              <a:ext cx="438218" cy="43821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324" name="Financial_E7BB">
              <a:extLst>
                <a:ext uri="{FF2B5EF4-FFF2-40B4-BE49-F238E27FC236}">
                  <a16:creationId xmlns:a16="http://schemas.microsoft.com/office/drawing/2014/main" id="{FE5DCECD-6D0E-4B7A-800B-223023DC18E1}"/>
                </a:ext>
                <a:ext uri="{C183D7F6-B498-43B3-948B-1728B52AA6E4}">
                  <adec:decorative xmlns:adec="http://schemas.microsoft.com/office/drawing/2017/decorative" val="1"/>
                </a:ext>
              </a:extLst>
            </p:cNvPr>
            <p:cNvSpPr>
              <a:spLocks noChangeAspect="1" noEditPoints="1"/>
            </p:cNvSpPr>
            <p:nvPr/>
          </p:nvSpPr>
          <p:spPr bwMode="auto">
            <a:xfrm>
              <a:off x="848650" y="5733737"/>
              <a:ext cx="189625" cy="169152"/>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270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tx2"/>
                </a:solidFill>
                <a:effectLst/>
                <a:uLnTx/>
                <a:uFillTx/>
                <a:latin typeface="Segoe UI"/>
                <a:ea typeface="+mn-ea"/>
                <a:cs typeface="+mn-cs"/>
              </a:endParaRPr>
            </a:p>
          </p:txBody>
        </p:sp>
      </p:grpSp>
      <p:sp>
        <p:nvSpPr>
          <p:cNvPr id="325" name="Footer Placeholder 4">
            <a:extLst>
              <a:ext uri="{FF2B5EF4-FFF2-40B4-BE49-F238E27FC236}">
                <a16:creationId xmlns:a16="http://schemas.microsoft.com/office/drawing/2014/main" id="{5D0CE056-1A68-4917-AFFD-B7B0637FA29A}"/>
              </a:ext>
            </a:extLst>
          </p:cNvPr>
          <p:cNvSpPr>
            <a:spLocks noGrp="1"/>
          </p:cNvSpPr>
          <p:nvPr>
            <p:ph type="ftr" sz="quarter" idx="3"/>
          </p:nvPr>
        </p:nvSpPr>
        <p:spPr>
          <a:xfrm>
            <a:off x="4038600" y="6539518"/>
            <a:ext cx="4114800" cy="123111"/>
          </a:xfrm>
        </p:spPr>
        <p:txBody>
          <a:bodyPr wrap="none"/>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pic>
        <p:nvPicPr>
          <p:cNvPr id="330" name="Picture 329" descr="Two young employees sitting in a coffee table working on a laptop">
            <a:extLst>
              <a:ext uri="{FF2B5EF4-FFF2-40B4-BE49-F238E27FC236}">
                <a16:creationId xmlns:a16="http://schemas.microsoft.com/office/drawing/2014/main" id="{4307993E-E228-4055-9F05-8F7FEB959E5B}"/>
              </a:ext>
            </a:extLst>
          </p:cNvPr>
          <p:cNvPicPr>
            <a:picLocks noChangeAspect="1"/>
          </p:cNvPicPr>
          <p:nvPr/>
        </p:nvPicPr>
        <p:blipFill rotWithShape="1">
          <a:blip r:embed="rId3">
            <a:extLst>
              <a:ext uri="{28A0092B-C50C-407E-A947-70E740481C1C}">
                <a14:useLocalDpi xmlns:a14="http://schemas.microsoft.com/office/drawing/2010/main" val="0"/>
              </a:ext>
            </a:extLst>
          </a:blip>
          <a:srcRect l="10446" t="3964" r="38914" b="906"/>
          <a:stretch/>
        </p:blipFill>
        <p:spPr>
          <a:xfrm>
            <a:off x="6715115" y="0"/>
            <a:ext cx="5476886" cy="6858000"/>
          </a:xfrm>
          <a:custGeom>
            <a:avLst/>
            <a:gdLst>
              <a:gd name="connsiteX0" fmla="*/ 0 w 2743198"/>
              <a:gd name="connsiteY0" fmla="*/ 0 h 4663440"/>
              <a:gd name="connsiteX1" fmla="*/ 2743198 w 2743198"/>
              <a:gd name="connsiteY1" fmla="*/ 0 h 4663440"/>
              <a:gd name="connsiteX2" fmla="*/ 2743198 w 2743198"/>
              <a:gd name="connsiteY2" fmla="*/ 4663440 h 4663440"/>
              <a:gd name="connsiteX3" fmla="*/ 0 w 2743198"/>
              <a:gd name="connsiteY3" fmla="*/ 4663440 h 4663440"/>
            </a:gdLst>
            <a:ahLst/>
            <a:cxnLst>
              <a:cxn ang="0">
                <a:pos x="connsiteX0" y="connsiteY0"/>
              </a:cxn>
              <a:cxn ang="0">
                <a:pos x="connsiteX1" y="connsiteY1"/>
              </a:cxn>
              <a:cxn ang="0">
                <a:pos x="connsiteX2" y="connsiteY2"/>
              </a:cxn>
              <a:cxn ang="0">
                <a:pos x="connsiteX3" y="connsiteY3"/>
              </a:cxn>
            </a:cxnLst>
            <a:rect l="l" t="t" r="r" b="b"/>
            <a:pathLst>
              <a:path w="2743198" h="4663440">
                <a:moveTo>
                  <a:pt x="0" y="0"/>
                </a:moveTo>
                <a:lnTo>
                  <a:pt x="2743198" y="0"/>
                </a:lnTo>
                <a:lnTo>
                  <a:pt x="2743198" y="4663440"/>
                </a:lnTo>
                <a:lnTo>
                  <a:pt x="0" y="4663440"/>
                </a:lnTo>
                <a:close/>
              </a:path>
            </a:pathLst>
          </a:custGeom>
        </p:spPr>
      </p:pic>
      <p:sp>
        <p:nvSpPr>
          <p:cNvPr id="332" name="Slide Number Placeholder 5">
            <a:extLst>
              <a:ext uri="{FF2B5EF4-FFF2-40B4-BE49-F238E27FC236}">
                <a16:creationId xmlns:a16="http://schemas.microsoft.com/office/drawing/2014/main" id="{B2EAE31D-7DE8-48EE-A196-0A208491BD96}"/>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chemeClr val="bg1"/>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dirty="0">
              <a:ln>
                <a:noFill/>
              </a:ln>
              <a:solidFill>
                <a:schemeClr val="bg1"/>
              </a:solidFill>
              <a:effectLst/>
              <a:uLnTx/>
              <a:uFillTx/>
              <a:latin typeface="Segoe UI"/>
              <a:ea typeface="+mn-ea"/>
              <a:cs typeface="+mn-cs"/>
            </a:endParaRPr>
          </a:p>
        </p:txBody>
      </p:sp>
      <p:sp>
        <p:nvSpPr>
          <p:cNvPr id="334" name="TextBox 333">
            <a:extLst>
              <a:ext uri="{FF2B5EF4-FFF2-40B4-BE49-F238E27FC236}">
                <a16:creationId xmlns:a16="http://schemas.microsoft.com/office/drawing/2014/main" id="{CE81B971-232F-4CAC-95FC-240A121BD30A}"/>
              </a:ext>
            </a:extLst>
          </p:cNvPr>
          <p:cNvSpPr txBox="1"/>
          <p:nvPr/>
        </p:nvSpPr>
        <p:spPr>
          <a:xfrm>
            <a:off x="0" y="6319363"/>
            <a:ext cx="12192000" cy="553998"/>
          </a:xfrm>
          <a:prstGeom prst="rect">
            <a:avLst/>
          </a:prstGeom>
          <a:solidFill>
            <a:srgbClr val="FFFF99"/>
          </a:solidFill>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algn="ctr"/>
            <a:r>
              <a:rPr lang="en-US" sz="1200" b="1" noProof="0" dirty="0">
                <a:solidFill>
                  <a:schemeClr val="accent1">
                    <a:lumMod val="75000"/>
                  </a:schemeClr>
                </a:solidFill>
                <a:ea typeface="+mn-lt"/>
                <a:cs typeface="+mn-lt"/>
              </a:rPr>
              <a:t>Guidance for the author</a:t>
            </a:r>
            <a:r>
              <a:rPr lang="en-US" sz="1200" noProof="0" dirty="0">
                <a:solidFill>
                  <a:schemeClr val="accent1">
                    <a:lumMod val="75000"/>
                  </a:schemeClr>
                </a:solidFill>
                <a:ea typeface="+mn-lt"/>
                <a:cs typeface="+mn-lt"/>
              </a:rPr>
              <a:t>: </a:t>
            </a:r>
            <a:r>
              <a:rPr lang="en-US" sz="1200" i="1" noProof="0" dirty="0">
                <a:ea typeface="+mn-lt"/>
                <a:cs typeface="+mn-lt"/>
              </a:rPr>
              <a:t>List in order the key discussion topics. Formatted as a table so delete extraneous rows as makes sense.  </a:t>
            </a:r>
            <a:r>
              <a:rPr lang="en-US" sz="1200" b="1" i="1" noProof="0" dirty="0">
                <a:solidFill>
                  <a:schemeClr val="accent1">
                    <a:lumMod val="75000"/>
                  </a:schemeClr>
                </a:solidFill>
                <a:ea typeface="+mn-lt"/>
                <a:cs typeface="+mn-lt"/>
                <a:hlinkClick r:id="" action="ppaction://noaction"/>
              </a:rPr>
              <a:t>Link to Icons </a:t>
            </a:r>
            <a:r>
              <a:rPr lang="en-US" sz="1200" b="1" i="1" noProof="0" dirty="0">
                <a:solidFill>
                  <a:schemeClr val="accent1">
                    <a:lumMod val="75000"/>
                  </a:schemeClr>
                </a:solidFill>
                <a:ea typeface="+mn-lt"/>
                <a:cs typeface="+mn-lt"/>
              </a:rPr>
              <a:t>&amp; </a:t>
            </a:r>
            <a:r>
              <a:rPr lang="en-US" sz="1200" b="1" i="1" noProof="0" dirty="0">
                <a:solidFill>
                  <a:schemeClr val="accent1">
                    <a:lumMod val="75000"/>
                  </a:schemeClr>
                </a:solidFill>
                <a:ea typeface="+mn-lt"/>
                <a:cs typeface="+mn-lt"/>
                <a:hlinkClick r:id="" action="ppaction://noaction">
                  <a:extLst>
                    <a:ext uri="{A12FA001-AC4F-418D-AE19-62706E023703}">
                      <ahyp:hlinkClr xmlns:ahyp="http://schemas.microsoft.com/office/drawing/2018/hyperlinkcolor" val="tx"/>
                    </a:ext>
                  </a:extLst>
                </a:hlinkClick>
              </a:rPr>
              <a:t>Link to images</a:t>
            </a:r>
            <a:r>
              <a:rPr lang="en-US" sz="1200" i="1" noProof="0" dirty="0">
                <a:solidFill>
                  <a:schemeClr val="accent1">
                    <a:lumMod val="75000"/>
                  </a:schemeClr>
                </a:solidFill>
                <a:ea typeface="+mn-lt"/>
                <a:cs typeface="+mn-lt"/>
                <a:hlinkClick r:id="" action="ppaction://noaction">
                  <a:extLst>
                    <a:ext uri="{A12FA001-AC4F-418D-AE19-62706E023703}">
                      <ahyp:hlinkClr xmlns:ahyp="http://schemas.microsoft.com/office/drawing/2018/hyperlinkcolor" val="tx"/>
                    </a:ext>
                  </a:extLst>
                </a:hlinkClick>
              </a:rPr>
              <a:t> </a:t>
            </a:r>
            <a:r>
              <a:rPr lang="en-US" sz="1200" b="1" i="1" noProof="0" dirty="0">
                <a:solidFill>
                  <a:srgbClr val="C00000"/>
                </a:solidFill>
                <a:ea typeface="+mn-lt"/>
                <a:cs typeface="+mn-lt"/>
              </a:rPr>
              <a:t>***Delete guidance before presenting****</a:t>
            </a:r>
            <a:endParaRPr lang="en-US" sz="1200" b="1" i="1" noProof="0" dirty="0">
              <a:solidFill>
                <a:srgbClr val="C00000"/>
              </a:solidFill>
              <a:cs typeface="Segoe UI"/>
            </a:endParaRPr>
          </a:p>
        </p:txBody>
      </p:sp>
    </p:spTree>
    <p:extLst>
      <p:ext uri="{BB962C8B-B14F-4D97-AF65-F5344CB8AC3E}">
        <p14:creationId xmlns:p14="http://schemas.microsoft.com/office/powerpoint/2010/main" val="21631232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1BB9E-867C-8119-4328-932884D4E91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BBDC651-848D-5FEC-00F9-9CE1378765A0}"/>
              </a:ext>
            </a:extLst>
          </p:cNvPr>
          <p:cNvSpPr>
            <a:spLocks noGrp="1"/>
          </p:cNvSpPr>
          <p:nvPr>
            <p:ph type="title"/>
          </p:nvPr>
        </p:nvSpPr>
        <p:spPr/>
        <p:txBody>
          <a:bodyPr/>
          <a:lstStyle/>
          <a:p>
            <a:r>
              <a:rPr lang="en-US" noProof="0" dirty="0"/>
              <a:t>Overview    </a:t>
            </a:r>
          </a:p>
        </p:txBody>
      </p:sp>
      <p:pic>
        <p:nvPicPr>
          <p:cNvPr id="48" name="Picture 47" descr="Large group in a conference room holding a meeting. Business attire.">
            <a:extLst>
              <a:ext uri="{FF2B5EF4-FFF2-40B4-BE49-F238E27FC236}">
                <a16:creationId xmlns:a16="http://schemas.microsoft.com/office/drawing/2014/main" id="{45BCCBCD-3E8A-8C5D-8200-2DA04897EF46}"/>
              </a:ext>
            </a:extLst>
          </p:cNvPr>
          <p:cNvPicPr>
            <a:picLocks/>
          </p:cNvPicPr>
          <p:nvPr/>
        </p:nvPicPr>
        <p:blipFill rotWithShape="1">
          <a:blip r:embed="rId3">
            <a:extLst>
              <a:ext uri="{28A0092B-C50C-407E-A947-70E740481C1C}">
                <a14:useLocalDpi xmlns:a14="http://schemas.microsoft.com/office/drawing/2010/main" val="0"/>
              </a:ext>
            </a:extLst>
          </a:blip>
          <a:srcRect t="14212" b="60640"/>
          <a:stretch/>
        </p:blipFill>
        <p:spPr>
          <a:xfrm>
            <a:off x="-1" y="1239842"/>
            <a:ext cx="12192000" cy="2044018"/>
          </a:xfrm>
          <a:prstGeom prst="rect">
            <a:avLst/>
          </a:prstGeom>
        </p:spPr>
      </p:pic>
      <p:sp>
        <p:nvSpPr>
          <p:cNvPr id="31" name="Rectangle 30">
            <a:extLst>
              <a:ext uri="{FF2B5EF4-FFF2-40B4-BE49-F238E27FC236}">
                <a16:creationId xmlns:a16="http://schemas.microsoft.com/office/drawing/2014/main" id="{CC1362B6-DEB9-AAF2-74AE-38FF369C224C}"/>
              </a:ext>
              <a:ext uri="{C183D7F6-B498-43B3-948B-1728B52AA6E4}">
                <adec:decorative xmlns:adec="http://schemas.microsoft.com/office/drawing/2017/decorative" val="1"/>
              </a:ext>
            </a:extLst>
          </p:cNvPr>
          <p:cNvSpPr>
            <a:spLocks/>
          </p:cNvSpPr>
          <p:nvPr/>
        </p:nvSpPr>
        <p:spPr>
          <a:xfrm>
            <a:off x="571499" y="3575049"/>
            <a:ext cx="11049001" cy="3087580"/>
          </a:xfrm>
          <a:prstGeom prst="rect">
            <a:avLst/>
          </a:prstGeom>
          <a:noFill/>
          <a:ln w="3175">
            <a:solidFill>
              <a:schemeClr val="bg1">
                <a:lumMod val="85000"/>
              </a:schemeClr>
            </a:solidFill>
          </a:ln>
        </p:spPr>
        <p:txBody>
          <a:bodyPr wrap="square" lIns="137160" tIns="768096" rIns="137160" bIns="91440" anchor="t">
            <a:noAutofit/>
          </a:bodyPr>
          <a:lstStyle/>
          <a:p>
            <a:pPr marL="230188" marR="0" lvl="0" indent="-230188" algn="l" defTabSz="914192" rtl="0" eaLnBrk="1" fontAlgn="auto" latinLnBrk="0" hangingPunct="1">
              <a:lnSpc>
                <a:spcPct val="100000"/>
              </a:lnSpc>
              <a:spcBef>
                <a:spcPts val="300"/>
              </a:spcBef>
              <a:spcAft>
                <a:spcPts val="3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endParaRPr>
          </a:p>
        </p:txBody>
      </p:sp>
      <p:cxnSp>
        <p:nvCxnSpPr>
          <p:cNvPr id="32" name="Straight Connector 31">
            <a:extLst>
              <a:ext uri="{FF2B5EF4-FFF2-40B4-BE49-F238E27FC236}">
                <a16:creationId xmlns:a16="http://schemas.microsoft.com/office/drawing/2014/main" id="{24DC1330-C94C-7137-0977-BEEE96364869}"/>
              </a:ext>
              <a:ext uri="{C183D7F6-B498-43B3-948B-1728B52AA6E4}">
                <adec:decorative xmlns:adec="http://schemas.microsoft.com/office/drawing/2017/decorative" val="1"/>
              </a:ext>
            </a:extLst>
          </p:cNvPr>
          <p:cNvCxnSpPr>
            <a:cxnSpLocks/>
          </p:cNvCxnSpPr>
          <p:nvPr/>
        </p:nvCxnSpPr>
        <p:spPr>
          <a:xfrm>
            <a:off x="573086" y="4092591"/>
            <a:ext cx="0" cy="465121"/>
          </a:xfrm>
          <a:prstGeom prst="line">
            <a:avLst/>
          </a:prstGeom>
          <a:ln w="28575" cap="rnd">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4DB70A7-C463-72D9-C3B5-CC21B6549B87}"/>
              </a:ext>
            </a:extLst>
          </p:cNvPr>
          <p:cNvSpPr>
            <a:spLocks/>
          </p:cNvSpPr>
          <p:nvPr/>
        </p:nvSpPr>
        <p:spPr>
          <a:xfrm>
            <a:off x="590550" y="3431287"/>
            <a:ext cx="11029950" cy="465121"/>
          </a:xfrm>
          <a:prstGeom prst="rect">
            <a:avLst/>
          </a:prstGeom>
          <a:solidFill>
            <a:schemeClr val="bg1">
              <a:lumMod val="95000"/>
            </a:schemeClr>
          </a:solidFill>
        </p:spPr>
        <p:txBody>
          <a:bodyPr wrap="square" lIns="219456" tIns="45720" rIns="91440" bIns="45720" anchor="ctr">
            <a:noAutofit/>
          </a:bodyPr>
          <a:lstStyle/>
          <a:p>
            <a:pPr marL="0" marR="0" lvl="0" indent="0" algn="ctr" defTabSz="914192"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Semibold"/>
                <a:ea typeface="+mn-ea"/>
                <a:cs typeface="Segoe UI Semibold"/>
              </a:rPr>
              <a:t> What is a Well-Architected cost optimization assessment?</a:t>
            </a:r>
          </a:p>
        </p:txBody>
      </p:sp>
      <p:grpSp>
        <p:nvGrpSpPr>
          <p:cNvPr id="34" name="Group 33" descr="Icon of a clipboard with a checklist on it">
            <a:extLst>
              <a:ext uri="{FF2B5EF4-FFF2-40B4-BE49-F238E27FC236}">
                <a16:creationId xmlns:a16="http://schemas.microsoft.com/office/drawing/2014/main" id="{830735E0-179C-4036-7B26-177F6C612084}"/>
              </a:ext>
            </a:extLst>
          </p:cNvPr>
          <p:cNvGrpSpPr>
            <a:grpSpLocks/>
          </p:cNvGrpSpPr>
          <p:nvPr/>
        </p:nvGrpSpPr>
        <p:grpSpPr>
          <a:xfrm>
            <a:off x="10852203" y="3368142"/>
            <a:ext cx="558748" cy="558748"/>
            <a:chOff x="7039782" y="510655"/>
            <a:chExt cx="751672" cy="751672"/>
          </a:xfrm>
        </p:grpSpPr>
        <p:sp>
          <p:nvSpPr>
            <p:cNvPr id="35" name="Oval 34">
              <a:extLst>
                <a:ext uri="{FF2B5EF4-FFF2-40B4-BE49-F238E27FC236}">
                  <a16:creationId xmlns:a16="http://schemas.microsoft.com/office/drawing/2014/main" id="{B0C6126C-C8CB-460D-F567-CD742B852C96}"/>
                </a:ext>
                <a:ext uri="{C183D7F6-B498-43B3-948B-1728B52AA6E4}">
                  <adec:decorative xmlns:adec="http://schemas.microsoft.com/office/drawing/2017/decorative" val="1"/>
                </a:ext>
              </a:extLst>
            </p:cNvPr>
            <p:cNvSpPr>
              <a:spLocks/>
            </p:cNvSpPr>
            <p:nvPr/>
          </p:nvSpPr>
          <p:spPr bwMode="auto">
            <a:xfrm>
              <a:off x="7039782" y="510655"/>
              <a:ext cx="751672" cy="751672"/>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6" name="Trackers_EADF">
              <a:extLst>
                <a:ext uri="{FF2B5EF4-FFF2-40B4-BE49-F238E27FC236}">
                  <a16:creationId xmlns:a16="http://schemas.microsoft.com/office/drawing/2014/main" id="{B55382AD-A0F8-A2DC-5BB4-FAEA231361F2}"/>
                </a:ext>
                <a:ext uri="{C183D7F6-B498-43B3-948B-1728B52AA6E4}">
                  <adec:decorative xmlns:adec="http://schemas.microsoft.com/office/drawing/2017/decorative" val="1"/>
                </a:ext>
              </a:extLst>
            </p:cNvPr>
            <p:cNvSpPr>
              <a:spLocks noChangeAspect="1" noEditPoints="1"/>
            </p:cNvSpPr>
            <p:nvPr/>
          </p:nvSpPr>
          <p:spPr bwMode="auto">
            <a:xfrm>
              <a:off x="7263070" y="678484"/>
              <a:ext cx="305098" cy="416015"/>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37" name="Straight Connector 36">
            <a:extLst>
              <a:ext uri="{FF2B5EF4-FFF2-40B4-BE49-F238E27FC236}">
                <a16:creationId xmlns:a16="http://schemas.microsoft.com/office/drawing/2014/main" id="{813140DC-B75C-51BA-665F-E610E93073E9}"/>
              </a:ext>
              <a:ext uri="{C183D7F6-B498-43B3-948B-1728B52AA6E4}">
                <adec:decorative xmlns:adec="http://schemas.microsoft.com/office/drawing/2017/decorative" val="1"/>
              </a:ext>
            </a:extLst>
          </p:cNvPr>
          <p:cNvCxnSpPr>
            <a:cxnSpLocks/>
          </p:cNvCxnSpPr>
          <p:nvPr/>
        </p:nvCxnSpPr>
        <p:spPr>
          <a:xfrm>
            <a:off x="11620500" y="4092591"/>
            <a:ext cx="0" cy="465121"/>
          </a:xfrm>
          <a:prstGeom prst="line">
            <a:avLst/>
          </a:prstGeom>
          <a:ln w="28575" cap="rnd">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DE5B642-094C-797D-CA50-0FFF79E43CAB}"/>
              </a:ext>
            </a:extLst>
          </p:cNvPr>
          <p:cNvSpPr txBox="1">
            <a:spLocks/>
          </p:cNvSpPr>
          <p:nvPr/>
        </p:nvSpPr>
        <p:spPr>
          <a:xfrm>
            <a:off x="590550" y="3976845"/>
            <a:ext cx="11003449" cy="2954655"/>
          </a:xfrm>
          <a:prstGeom prst="rect">
            <a:avLst/>
          </a:prstGeom>
        </p:spPr>
        <p:txBody>
          <a:bodyPr wrap="square" lIns="0" tIns="0" rIns="0" bIns="0" anchor="t">
            <a:spAutoFit/>
          </a:bodyPr>
          <a:lstStyle/>
          <a:p>
            <a:pPr>
              <a:defRPr/>
            </a:pP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The</a:t>
            </a:r>
            <a:r>
              <a:rPr lang="en-US" sz="1600" noProof="0" dirty="0">
                <a:solidFill>
                  <a:srgbClr val="000000"/>
                </a:solidFill>
                <a:latin typeface="Segoe UI" panose="020B0502040204020203" pitchFamily="34" charset="0"/>
                <a:cs typeface="Segoe UI" panose="020B0502040204020203" pitchFamily="34" charset="0"/>
              </a:rPr>
              <a:t> </a:t>
            </a: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Well-Architected Cost Optimization Assessment</a:t>
            </a:r>
            <a:r>
              <a:rPr lang="en-US" sz="1600" noProof="0" dirty="0">
                <a:solidFill>
                  <a:srgbClr val="000000"/>
                </a:solidFill>
                <a:latin typeface="Segoe UI" panose="020B0502040204020203" pitchFamily="34" charset="0"/>
                <a:cs typeface="Segoe UI" panose="020B0502040204020203" pitchFamily="34" charset="0"/>
              </a:rPr>
              <a:t> evaluates your </a:t>
            </a: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Azure workload </a:t>
            </a:r>
            <a:r>
              <a:rPr lang="en-US" sz="1600" noProof="0" dirty="0">
                <a:solidFill>
                  <a:srgbClr val="000000"/>
                </a:solidFill>
                <a:latin typeface="Segoe UI" panose="020B0502040204020203" pitchFamily="34" charset="0"/>
                <a:cs typeface="Segoe UI" panose="020B0502040204020203" pitchFamily="34" charset="0"/>
              </a:rPr>
              <a:t>in alignment with </a:t>
            </a: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the </a:t>
            </a:r>
            <a:r>
              <a:rPr lang="en-US" sz="1600" noProof="0" dirty="0">
                <a:solidFill>
                  <a:srgbClr val="000000"/>
                </a:solidFill>
                <a:latin typeface="Segoe UI" panose="020B0502040204020203" pitchFamily="34" charset="0"/>
                <a:cs typeface="Segoe UI" panose="020B0502040204020203" pitchFamily="34" charset="0"/>
              </a:rPr>
              <a:t>Cost Optimization Pillar </a:t>
            </a:r>
            <a:r>
              <a:rPr kumimoji="0" lang="en-US" sz="16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of the Microsoft Azure Well-Architected Framework.</a:t>
            </a:r>
            <a:endParaRPr lang="en-US" noProof="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600" noProof="0" dirty="0">
                <a:latin typeface="Segoe UI" panose="020B0502040204020203" pitchFamily="34" charset="0"/>
                <a:cs typeface="Segoe UI" panose="020B0502040204020203" pitchFamily="34" charset="0"/>
              </a:rPr>
              <a:t>This assessment provides a focused review of key technical domains—</a:t>
            </a:r>
            <a:r>
              <a:rPr lang="en-US" sz="1600" b="1" noProof="0" dirty="0">
                <a:latin typeface="Segoe UI" panose="020B0502040204020203" pitchFamily="34" charset="0"/>
                <a:cs typeface="Segoe UI" panose="020B0502040204020203" pitchFamily="34" charset="0"/>
              </a:rPr>
              <a:t>Compute</a:t>
            </a:r>
            <a:r>
              <a:rPr lang="en-US" sz="1600" noProof="0" dirty="0">
                <a:latin typeface="Segoe UI" panose="020B0502040204020203" pitchFamily="34" charset="0"/>
                <a:cs typeface="Segoe UI" panose="020B0502040204020203" pitchFamily="34" charset="0"/>
              </a:rPr>
              <a:t>, </a:t>
            </a:r>
            <a:r>
              <a:rPr lang="en-US" sz="1600" b="1" noProof="0" dirty="0">
                <a:latin typeface="Segoe UI" panose="020B0502040204020203" pitchFamily="34" charset="0"/>
                <a:cs typeface="Segoe UI" panose="020B0502040204020203" pitchFamily="34" charset="0"/>
              </a:rPr>
              <a:t>Storage</a:t>
            </a:r>
            <a:r>
              <a:rPr lang="en-US" sz="1600" noProof="0" dirty="0">
                <a:latin typeface="Segoe UI" panose="020B0502040204020203" pitchFamily="34" charset="0"/>
                <a:cs typeface="Segoe UI" panose="020B0502040204020203" pitchFamily="34" charset="0"/>
              </a:rPr>
              <a:t>, and </a:t>
            </a:r>
            <a:r>
              <a:rPr lang="en-US" sz="1600" b="1" noProof="0" dirty="0">
                <a:latin typeface="Segoe UI" panose="020B0502040204020203" pitchFamily="34" charset="0"/>
                <a:cs typeface="Segoe UI" panose="020B0502040204020203" pitchFamily="34" charset="0"/>
              </a:rPr>
              <a:t>Networking</a:t>
            </a:r>
            <a:r>
              <a:rPr lang="en-US" sz="1600" noProof="0" dirty="0">
                <a:latin typeface="Segoe UI" panose="020B0502040204020203" pitchFamily="34" charset="0"/>
                <a:cs typeface="Segoe UI" panose="020B0502040204020203" pitchFamily="34" charset="0"/>
              </a:rPr>
              <a:t>—always with a focus on keeping your costs under control while maintaining performance.</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600" noProof="0" dirty="0">
                <a:latin typeface="Segoe UI" panose="020B0502040204020203" pitchFamily="34" charset="0"/>
                <a:cs typeface="Segoe UI" panose="020B0502040204020203" pitchFamily="34" charset="0"/>
              </a:rPr>
              <a:t>Through a comprehensive analysis of your Azure environment, we aim to identify key cost-saving opportunities, optimize resource use, and improve overall cost efficiency.</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600" noProof="0" dirty="0">
              <a:latin typeface="Segoe UI" panose="020B0502040204020203" pitchFamily="34" charset="0"/>
              <a:cs typeface="Segoe UI" panose="020B0502040204020203" pitchFamily="34" charset="0"/>
            </a:endParaRPr>
          </a:p>
          <a:p>
            <a:r>
              <a:rPr lang="en-US" sz="1600" noProof="0" dirty="0">
                <a:latin typeface="Segoe UI" panose="020B0502040204020203" pitchFamily="34" charset="0"/>
                <a:cs typeface="Segoe UI" panose="020B0502040204020203" pitchFamily="34" charset="0"/>
              </a:rPr>
              <a:t>At the end of the engagement, you’ll receive a detailed report with actionable insights, tailored recommendations, and strategies to help reduce costs effectively.</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6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5" name="Footer Placeholder 4">
            <a:extLst>
              <a:ext uri="{FF2B5EF4-FFF2-40B4-BE49-F238E27FC236}">
                <a16:creationId xmlns:a16="http://schemas.microsoft.com/office/drawing/2014/main" id="{EBAEEE17-20DE-3506-71BC-5B2A021CA262}"/>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0" dirty="0">
                <a:solidFill>
                  <a:srgbClr val="000000"/>
                </a:solidFill>
                <a:latin typeface="Segoe UI"/>
              </a:rPr>
              <a:t>Microsoft Confidential</a:t>
            </a:r>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Slide Number Placeholder 5">
            <a:extLst>
              <a:ext uri="{FF2B5EF4-FFF2-40B4-BE49-F238E27FC236}">
                <a16:creationId xmlns:a16="http://schemas.microsoft.com/office/drawing/2014/main" id="{BC459EC6-081D-ACA3-4D4C-210BB3E56A3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noProof="0"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627869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7A756-3D80-9CBE-3887-4566AF773EEA}"/>
              </a:ext>
            </a:extLst>
          </p:cNvPr>
          <p:cNvSpPr>
            <a:spLocks noGrp="1"/>
          </p:cNvSpPr>
          <p:nvPr>
            <p:ph type="title"/>
          </p:nvPr>
        </p:nvSpPr>
        <p:spPr/>
        <p:txBody>
          <a:bodyPr/>
          <a:lstStyle/>
          <a:p>
            <a:r>
              <a:rPr lang="en-US" noProof="0" dirty="0"/>
              <a:t>Tools</a:t>
            </a:r>
          </a:p>
        </p:txBody>
      </p:sp>
      <p:sp>
        <p:nvSpPr>
          <p:cNvPr id="3" name="Footer Placeholder 2">
            <a:extLst>
              <a:ext uri="{FF2B5EF4-FFF2-40B4-BE49-F238E27FC236}">
                <a16:creationId xmlns:a16="http://schemas.microsoft.com/office/drawing/2014/main" id="{067BCE18-9F9E-F87F-5E8A-81EC4BE2C623}"/>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4" name="Slide Number Placeholder 3">
            <a:extLst>
              <a:ext uri="{FF2B5EF4-FFF2-40B4-BE49-F238E27FC236}">
                <a16:creationId xmlns:a16="http://schemas.microsoft.com/office/drawing/2014/main" id="{948C53EC-7F96-3581-27F0-4C21A61DDBAE}"/>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graphicFrame>
        <p:nvGraphicFramePr>
          <p:cNvPr id="22" name="Table 5">
            <a:extLst>
              <a:ext uri="{FF2B5EF4-FFF2-40B4-BE49-F238E27FC236}">
                <a16:creationId xmlns:a16="http://schemas.microsoft.com/office/drawing/2014/main" id="{AAE8C2E2-C88F-53A5-6131-D1ADC3ADE34A}"/>
              </a:ext>
            </a:extLst>
          </p:cNvPr>
          <p:cNvGraphicFramePr>
            <a:graphicFrameLocks noGrp="1"/>
          </p:cNvGraphicFramePr>
          <p:nvPr>
            <p:extLst>
              <p:ext uri="{D42A27DB-BD31-4B8C-83A1-F6EECF244321}">
                <p14:modId xmlns:p14="http://schemas.microsoft.com/office/powerpoint/2010/main" val="428617743"/>
              </p:ext>
            </p:extLst>
          </p:nvPr>
        </p:nvGraphicFramePr>
        <p:xfrm>
          <a:off x="1692698" y="1759226"/>
          <a:ext cx="8784086" cy="3705468"/>
        </p:xfrm>
        <a:graphic>
          <a:graphicData uri="http://schemas.openxmlformats.org/drawingml/2006/table">
            <a:tbl>
              <a:tblPr firstRow="1" bandRow="1">
                <a:tableStyleId>{5C22544A-7EE6-4342-B048-85BDC9FD1C3A}</a:tableStyleId>
              </a:tblPr>
              <a:tblGrid>
                <a:gridCol w="2566166">
                  <a:extLst>
                    <a:ext uri="{9D8B030D-6E8A-4147-A177-3AD203B41FA5}">
                      <a16:colId xmlns:a16="http://schemas.microsoft.com/office/drawing/2014/main" val="807226978"/>
                    </a:ext>
                  </a:extLst>
                </a:gridCol>
                <a:gridCol w="6217920">
                  <a:extLst>
                    <a:ext uri="{9D8B030D-6E8A-4147-A177-3AD203B41FA5}">
                      <a16:colId xmlns:a16="http://schemas.microsoft.com/office/drawing/2014/main" val="3587892117"/>
                    </a:ext>
                  </a:extLst>
                </a:gridCol>
              </a:tblGrid>
              <a:tr h="926367">
                <a:tc>
                  <a:txBody>
                    <a:bodyPr/>
                    <a:lstStyle/>
                    <a:p>
                      <a:r>
                        <a:rPr lang="en-US" sz="1600" b="0" noProof="0" dirty="0">
                          <a:solidFill>
                            <a:schemeClr val="tx2"/>
                          </a:solidFill>
                          <a:latin typeface="+mj-lt"/>
                        </a:rPr>
                        <a:t>Well-Architected Cost Review Report for The Workload Assessment</a:t>
                      </a:r>
                    </a:p>
                  </a:txBody>
                  <a:tcPr anchor="ctr">
                    <a:lnT w="12700"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spcBef>
                          <a:spcPts val="100"/>
                        </a:spcBef>
                        <a:spcAft>
                          <a:spcPts val="200"/>
                        </a:spcAft>
                      </a:pPr>
                      <a:r>
                        <a:rPr lang="en-US" sz="1400" b="0" noProof="0" dirty="0">
                          <a:solidFill>
                            <a:schemeClr val="tx1"/>
                          </a:solidFill>
                        </a:rPr>
                        <a:t>Microsoft Assessments help customers work through a scenario of questions and recommendations that result in a curated guidance report that is actionable and informative. </a:t>
                      </a:r>
                    </a:p>
                  </a:txBody>
                  <a:tcPr marL="182880" anchor="ctr">
                    <a:lnT w="12700"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78759354"/>
                  </a:ext>
                </a:extLst>
              </a:tr>
              <a:tr h="92636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Azure Monitor Insights</a:t>
                      </a: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400" b="0" i="0" noProof="0" dirty="0">
                          <a:solidFill>
                            <a:srgbClr val="161616"/>
                          </a:solidFill>
                          <a:effectLst/>
                          <a:latin typeface="Segoe UI" panose="020B0502040204020203" pitchFamily="34" charset="0"/>
                        </a:rPr>
                        <a:t>Some Azure resource providers have curated visualizations that provide a customized monitoring experience and require minimal configuration. Insights are large, scalable, curated visualizations.</a:t>
                      </a:r>
                      <a:endParaRPr lang="en-US" sz="1400" noProof="0" dirty="0"/>
                    </a:p>
                  </a:txBody>
                  <a:tcPr marL="18288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80084303"/>
                  </a:ext>
                </a:extLst>
              </a:tr>
              <a:tr h="92636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Advisor Cost Optimization Workbook​</a:t>
                      </a: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100"/>
                        </a:spcBef>
                        <a:spcAft>
                          <a:spcPts val="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It helps identify waste and resources optimization opportunities that will enable customers to maximize the efficiency of their cloud spend.​​</a:t>
                      </a:r>
                    </a:p>
                  </a:txBody>
                  <a:tcPr marL="18288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88704601"/>
                  </a:ext>
                </a:extLst>
              </a:tr>
              <a:tr h="92636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43A5E"/>
                          </a:solidFill>
                          <a:effectLst/>
                          <a:uLnTx/>
                          <a:uFillTx/>
                          <a:latin typeface="Segoe UI Semibold"/>
                          <a:ea typeface="+mn-ea"/>
                          <a:cs typeface="+mn-cs"/>
                        </a:rPr>
                        <a:t>Azure Governance workbook</a:t>
                      </a:r>
                    </a:p>
                  </a:txBody>
                  <a:tcPr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100"/>
                        </a:spcBef>
                        <a:spcAft>
                          <a:spcPts val="2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Monitor the governance posture of your Azure environment. Leverage recommendations to address compliance issues.</a:t>
                      </a:r>
                    </a:p>
                  </a:txBody>
                  <a:tcPr marL="18288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159112923"/>
                  </a:ext>
                </a:extLst>
              </a:tr>
            </a:tbl>
          </a:graphicData>
        </a:graphic>
      </p:graphicFrame>
    </p:spTree>
    <p:extLst>
      <p:ext uri="{BB962C8B-B14F-4D97-AF65-F5344CB8AC3E}">
        <p14:creationId xmlns:p14="http://schemas.microsoft.com/office/powerpoint/2010/main" val="24179907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B6E06-8F3A-8D03-945D-693F2F1CA5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1BD23D-F11A-7F5B-8897-606B383281BD}"/>
              </a:ext>
            </a:extLst>
          </p:cNvPr>
          <p:cNvSpPr>
            <a:spLocks noGrp="1"/>
          </p:cNvSpPr>
          <p:nvPr>
            <p:ph type="title"/>
          </p:nvPr>
        </p:nvSpPr>
        <p:spPr/>
        <p:txBody>
          <a:bodyPr/>
          <a:lstStyle/>
          <a:p>
            <a:r>
              <a:rPr lang="en-US" noProof="0" dirty="0"/>
              <a:t>Scope</a:t>
            </a:r>
          </a:p>
        </p:txBody>
      </p:sp>
      <p:sp>
        <p:nvSpPr>
          <p:cNvPr id="6" name="Footer Placeholder 5">
            <a:extLst>
              <a:ext uri="{FF2B5EF4-FFF2-40B4-BE49-F238E27FC236}">
                <a16:creationId xmlns:a16="http://schemas.microsoft.com/office/drawing/2014/main" id="{317A94DC-E58F-06FD-1A76-F38C81A50E1B}"/>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mn-ea"/>
                <a:cs typeface="+mn-cs"/>
              </a:rPr>
              <a:t>Microsoft Confidential</a:t>
            </a:r>
          </a:p>
        </p:txBody>
      </p:sp>
      <p:sp>
        <p:nvSpPr>
          <p:cNvPr id="7" name="Slide Number Placeholder 6">
            <a:extLst>
              <a:ext uri="{FF2B5EF4-FFF2-40B4-BE49-F238E27FC236}">
                <a16:creationId xmlns:a16="http://schemas.microsoft.com/office/drawing/2014/main" id="{33B44B5E-97B0-EA87-1F54-23E528F72633}"/>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Text Placeholder 4">
            <a:extLst>
              <a:ext uri="{FF2B5EF4-FFF2-40B4-BE49-F238E27FC236}">
                <a16:creationId xmlns:a16="http://schemas.microsoft.com/office/drawing/2014/main" id="{3A0630E9-E18D-94E6-BD84-00FEA10BE87C}"/>
              </a:ext>
            </a:extLst>
          </p:cNvPr>
          <p:cNvSpPr>
            <a:spLocks noGrp="1"/>
          </p:cNvSpPr>
          <p:nvPr>
            <p:ph type="body" sz="quarter" idx="12"/>
          </p:nvPr>
        </p:nvSpPr>
        <p:spPr/>
        <p:txBody>
          <a:bodyPr/>
          <a:lstStyle/>
          <a:p>
            <a:endParaRPr lang="en-US" noProof="0" dirty="0"/>
          </a:p>
        </p:txBody>
      </p:sp>
    </p:spTree>
    <p:extLst>
      <p:ext uri="{BB962C8B-B14F-4D97-AF65-F5344CB8AC3E}">
        <p14:creationId xmlns:p14="http://schemas.microsoft.com/office/powerpoint/2010/main" val="2648141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Scope Summary</a:t>
            </a:r>
          </a:p>
        </p:txBody>
      </p:sp>
      <p:sp>
        <p:nvSpPr>
          <p:cNvPr id="3" name="TextBox 2">
            <a:extLst>
              <a:ext uri="{FF2B5EF4-FFF2-40B4-BE49-F238E27FC236}">
                <a16:creationId xmlns:a16="http://schemas.microsoft.com/office/drawing/2014/main" id="{DED6D77B-A45B-464A-9193-80426BE8347C}"/>
              </a:ext>
            </a:extLst>
          </p:cNvPr>
          <p:cNvSpPr txBox="1"/>
          <p:nvPr/>
        </p:nvSpPr>
        <p:spPr>
          <a:xfrm>
            <a:off x="403086" y="1433521"/>
            <a:ext cx="11190915" cy="738664"/>
          </a:xfrm>
          <a:prstGeom prst="rect">
            <a:avLst/>
          </a:prstGeom>
          <a:noFill/>
        </p:spPr>
        <p:txBody>
          <a:bodyPr wrap="square" lIns="91440" tIns="45720" rIns="91440" bIns="45720" rtlCol="0" anchor="t">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Segoe UI"/>
                <a:ea typeface="+mn-ea"/>
                <a:cs typeface="+mn-cs"/>
              </a:rPr>
              <a:t>During the engagement, the Workload</a:t>
            </a:r>
            <a:r>
              <a:rPr lang="en-US" sz="1400" noProof="0" dirty="0">
                <a:solidFill>
                  <a:prstClr val="black">
                    <a:lumMod val="75000"/>
                    <a:lumOff val="25000"/>
                  </a:prstClr>
                </a:solidFill>
                <a:latin typeface="Segoe UI"/>
              </a:rPr>
              <a:t>/Subscription&lt;</a:t>
            </a:r>
            <a:r>
              <a:rPr kumimoji="0" lang="en-US" sz="1400" b="0" i="0" u="none" strike="noStrike" kern="1200" cap="none" spc="0" normalizeH="0" baseline="0" noProof="0" dirty="0">
                <a:ln>
                  <a:noFill/>
                </a:ln>
                <a:solidFill>
                  <a:prstClr val="black">
                    <a:lumMod val="75000"/>
                    <a:lumOff val="25000"/>
                  </a:prstClr>
                </a:solidFill>
                <a:effectLst/>
                <a:uLnTx/>
                <a:uFillTx/>
                <a:latin typeface="Segoe UI"/>
                <a:ea typeface="+mn-ea"/>
                <a:cs typeface="+mn-cs"/>
              </a:rPr>
              <a:t>XYZ&gt; has been reviewed. </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US" sz="1400" noProof="0" dirty="0">
              <a:solidFill>
                <a:prstClr val="black">
                  <a:lumMod val="75000"/>
                  <a:lumOff val="25000"/>
                </a:prstClr>
              </a:solidFill>
              <a:latin typeface="Segoe UI"/>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Segoe UI"/>
                <a:ea typeface="+mn-ea"/>
                <a:cs typeface="+mn-cs"/>
              </a:rPr>
              <a:t>The solution is hosted in two </a:t>
            </a:r>
            <a:r>
              <a:rPr lang="en-US" sz="1400" noProof="0" dirty="0">
                <a:solidFill>
                  <a:prstClr val="black">
                    <a:lumMod val="75000"/>
                    <a:lumOff val="25000"/>
                  </a:prstClr>
                </a:solidFill>
                <a:latin typeface="Segoe UI"/>
              </a:rPr>
              <a:t>Azure regions, and </a:t>
            </a:r>
            <a:r>
              <a:rPr kumimoji="0" lang="en-US" sz="1400" b="0" i="0" u="none" strike="noStrike" kern="1200" cap="none" spc="0" normalizeH="0" baseline="0" noProof="0" dirty="0">
                <a:ln>
                  <a:noFill/>
                </a:ln>
                <a:solidFill>
                  <a:prstClr val="black">
                    <a:lumMod val="75000"/>
                    <a:lumOff val="25000"/>
                  </a:prstClr>
                </a:solidFill>
                <a:effectLst/>
                <a:uLnTx/>
                <a:uFillTx/>
                <a:latin typeface="Segoe UI"/>
                <a:ea typeface="+mn-ea"/>
                <a:cs typeface="+mn-cs"/>
              </a:rPr>
              <a:t>runs mainly IaaS resources, with some PaaS resources, which includes but is not limited to:</a:t>
            </a:r>
            <a:endParaRPr kumimoji="0" lang="en-US" sz="1765"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endParaRPr>
          </a:p>
        </p:txBody>
      </p:sp>
      <p:sp>
        <p:nvSpPr>
          <p:cNvPr id="9" name="TextBox 1">
            <a:extLst>
              <a:ext uri="{FF2B5EF4-FFF2-40B4-BE49-F238E27FC236}">
                <a16:creationId xmlns:a16="http://schemas.microsoft.com/office/drawing/2014/main" id="{BCE4B4D0-B240-4618-BA19-AE9D7C0D16B1}"/>
              </a:ext>
            </a:extLst>
          </p:cNvPr>
          <p:cNvSpPr txBox="1"/>
          <p:nvPr/>
        </p:nvSpPr>
        <p:spPr>
          <a:xfrm>
            <a:off x="2633470" y="-11428"/>
            <a:ext cx="6154310" cy="572464"/>
          </a:xfrm>
          <a:prstGeom prst="rect">
            <a:avLst/>
          </a:prstGeom>
          <a:solidFill>
            <a:srgbClr val="FEF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REQUIRED - Customize based on scope findings</a:t>
            </a:r>
          </a:p>
        </p:txBody>
      </p:sp>
      <p:sp>
        <p:nvSpPr>
          <p:cNvPr id="7" name="TextBox 5">
            <a:extLst>
              <a:ext uri="{FF2B5EF4-FFF2-40B4-BE49-F238E27FC236}">
                <a16:creationId xmlns:a16="http://schemas.microsoft.com/office/drawing/2014/main" id="{8FD29FEE-9424-42B4-BF63-5B75CEC687B1}"/>
              </a:ext>
            </a:extLst>
          </p:cNvPr>
          <p:cNvSpPr txBox="1"/>
          <p:nvPr/>
        </p:nvSpPr>
        <p:spPr>
          <a:xfrm>
            <a:off x="403086" y="2407864"/>
            <a:ext cx="4703694" cy="417377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a:lnSpc>
                <a:spcPct val="115000"/>
              </a:lnSpc>
              <a:spcBef>
                <a:spcPts val="600"/>
              </a:spcBef>
              <a:spcAft>
                <a:spcPts val="600"/>
              </a:spcAft>
            </a:pPr>
            <a:r>
              <a:rPr lang="en-US" sz="1800" noProof="0" dirty="0">
                <a:effectLst/>
                <a:latin typeface="Segoe UI" panose="020B0502040204020203" pitchFamily="34" charset="0"/>
                <a:ea typeface="PMingLiU" panose="02020500000000000000" pitchFamily="18" charset="-120"/>
                <a:cs typeface="Arial" panose="020B0604020202020204" pitchFamily="34" charset="0"/>
              </a:rPr>
              <a:t>Examples – replace with </a:t>
            </a:r>
            <a:r>
              <a:rPr lang="en-US" noProof="0" dirty="0">
                <a:latin typeface="Segoe UI" panose="020B0502040204020203" pitchFamily="34" charset="0"/>
                <a:ea typeface="PMingLiU" panose="02020500000000000000" pitchFamily="18" charset="-120"/>
                <a:cs typeface="Arial" panose="020B0604020202020204" pitchFamily="34" charset="0"/>
              </a:rPr>
              <a:t>customer main Azure resources / services / workload</a:t>
            </a:r>
          </a:p>
          <a:p>
            <a:pPr marL="0" marR="0">
              <a:lnSpc>
                <a:spcPct val="115000"/>
              </a:lnSpc>
              <a:spcBef>
                <a:spcPts val="600"/>
              </a:spcBef>
              <a:spcAft>
                <a:spcPts val="600"/>
              </a:spcAft>
            </a:pPr>
            <a:r>
              <a:rPr lang="en-US" sz="1800" noProof="0" dirty="0">
                <a:effectLst/>
                <a:highlight>
                  <a:srgbClr val="FFFF00"/>
                </a:highlight>
                <a:latin typeface="Segoe UI" panose="020B0502040204020203" pitchFamily="34" charset="0"/>
                <a:ea typeface="PMingLiU" panose="02020500000000000000" pitchFamily="18" charset="-120"/>
                <a:cs typeface="Arial" panose="020B0604020202020204" pitchFamily="34" charset="0"/>
              </a:rPr>
              <a:t>Virtual Machines + SQL servers</a:t>
            </a:r>
          </a:p>
          <a:p>
            <a:pPr marL="0" marR="0">
              <a:lnSpc>
                <a:spcPct val="115000"/>
              </a:lnSpc>
              <a:spcBef>
                <a:spcPts val="600"/>
              </a:spcBef>
              <a:spcAft>
                <a:spcPts val="600"/>
              </a:spcAft>
            </a:pPr>
            <a:r>
              <a:rPr lang="en-US" sz="1800" noProof="0" dirty="0">
                <a:effectLst/>
                <a:highlight>
                  <a:srgbClr val="FFFF00"/>
                </a:highlight>
                <a:latin typeface="Segoe UI" panose="020B0502040204020203" pitchFamily="34" charset="0"/>
                <a:ea typeface="PMingLiU" panose="02020500000000000000" pitchFamily="18" charset="-120"/>
                <a:cs typeface="Arial" panose="020B0604020202020204" pitchFamily="34" charset="0"/>
              </a:rPr>
              <a:t>App Service Environments (SQL DB, Web, Serverless Function)</a:t>
            </a:r>
          </a:p>
          <a:p>
            <a:pPr>
              <a:lnSpc>
                <a:spcPct val="115000"/>
              </a:lnSpc>
              <a:spcBef>
                <a:spcPts val="600"/>
              </a:spcBef>
              <a:spcAft>
                <a:spcPts val="600"/>
              </a:spcAft>
            </a:pPr>
            <a:r>
              <a:rPr lang="en-US" sz="1800" noProof="0" dirty="0">
                <a:effectLst/>
                <a:highlight>
                  <a:srgbClr val="FFFF00"/>
                </a:highlight>
                <a:latin typeface="Segoe UI" panose="020B0502040204020203" pitchFamily="34" charset="0"/>
                <a:ea typeface="PMingLiU" panose="02020500000000000000" pitchFamily="18" charset="-120"/>
                <a:cs typeface="Arial" panose="020B0604020202020204" pitchFamily="34" charset="0"/>
              </a:rPr>
              <a:t>Storage / Data Lake Gen 1</a:t>
            </a:r>
          </a:p>
          <a:p>
            <a:pPr marL="0" marR="0">
              <a:lnSpc>
                <a:spcPct val="115000"/>
              </a:lnSpc>
              <a:spcBef>
                <a:spcPts val="600"/>
              </a:spcBef>
              <a:spcAft>
                <a:spcPts val="600"/>
              </a:spcAft>
            </a:pPr>
            <a:r>
              <a:rPr lang="en-US" sz="1800" noProof="0" dirty="0">
                <a:effectLst/>
                <a:highlight>
                  <a:srgbClr val="FFFF00"/>
                </a:highlight>
                <a:latin typeface="Segoe UI" panose="020B0502040204020203" pitchFamily="34" charset="0"/>
                <a:ea typeface="PMingLiU" panose="02020500000000000000" pitchFamily="18" charset="-120"/>
                <a:cs typeface="Arial" panose="020B0604020202020204" pitchFamily="34" charset="0"/>
              </a:rPr>
              <a:t>Azure Kubernetes Service (AKS)</a:t>
            </a:r>
          </a:p>
          <a:p>
            <a:pPr marL="0" marR="0">
              <a:lnSpc>
                <a:spcPct val="115000"/>
              </a:lnSpc>
              <a:spcBef>
                <a:spcPts val="600"/>
              </a:spcBef>
              <a:spcAft>
                <a:spcPts val="600"/>
              </a:spcAft>
            </a:pPr>
            <a:r>
              <a:rPr lang="en-US" sz="1800" noProof="0" dirty="0">
                <a:effectLst/>
                <a:highlight>
                  <a:srgbClr val="FFFF00"/>
                </a:highlight>
                <a:latin typeface="Segoe UI" panose="020B0502040204020203" pitchFamily="34" charset="0"/>
                <a:ea typeface="PMingLiU" panose="02020500000000000000" pitchFamily="18" charset="-120"/>
                <a:cs typeface="Arial" panose="020B0604020202020204" pitchFamily="34" charset="0"/>
              </a:rPr>
              <a:t>Azure Backup - VM snapshots</a:t>
            </a:r>
          </a:p>
          <a:p>
            <a:pPr marL="0" marR="0">
              <a:lnSpc>
                <a:spcPct val="115000"/>
              </a:lnSpc>
              <a:spcBef>
                <a:spcPts val="600"/>
              </a:spcBef>
              <a:spcAft>
                <a:spcPts val="600"/>
              </a:spcAft>
            </a:pPr>
            <a:r>
              <a:rPr lang="en-US" sz="1800" noProof="0" dirty="0">
                <a:effectLst/>
                <a:highlight>
                  <a:srgbClr val="FFFF00"/>
                </a:highlight>
                <a:latin typeface="Segoe UI" panose="020B0502040204020203" pitchFamily="34" charset="0"/>
                <a:ea typeface="PMingLiU" panose="02020500000000000000" pitchFamily="18" charset="-120"/>
                <a:cs typeface="Arial" panose="020B0604020202020204" pitchFamily="34" charset="0"/>
              </a:rPr>
              <a:t>Azure Monitor – Application </a:t>
            </a:r>
            <a:r>
              <a:rPr lang="en-US" noProof="0" dirty="0">
                <a:highlight>
                  <a:srgbClr val="FFFF00"/>
                </a:highlight>
                <a:latin typeface="Segoe UI" panose="020B0502040204020203" pitchFamily="34" charset="0"/>
                <a:ea typeface="PMingLiU" panose="02020500000000000000" pitchFamily="18" charset="-120"/>
                <a:cs typeface="Arial" panose="020B0604020202020204" pitchFamily="34" charset="0"/>
              </a:rPr>
              <a:t>Insights / Log Analytics</a:t>
            </a:r>
            <a:endParaRPr lang="en-US" sz="1800" noProof="0" dirty="0">
              <a:effectLst/>
              <a:highlight>
                <a:srgbClr val="FFFF00"/>
              </a:highlight>
              <a:latin typeface="Segoe UI" panose="020B0502040204020203" pitchFamily="34" charset="0"/>
              <a:ea typeface="PMingLiU" panose="02020500000000000000" pitchFamily="18" charset="-120"/>
              <a:cs typeface="Arial" panose="020B0604020202020204" pitchFamily="34" charset="0"/>
            </a:endParaRPr>
          </a:p>
        </p:txBody>
      </p:sp>
    </p:spTree>
    <p:extLst>
      <p:ext uri="{BB962C8B-B14F-4D97-AF65-F5344CB8AC3E}">
        <p14:creationId xmlns:p14="http://schemas.microsoft.com/office/powerpoint/2010/main" val="5883420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BCA07A9-F3E4-4B08-A030-321C02C4D0AA}"/>
              </a:ext>
              <a:ext uri="{C183D7F6-B498-43B3-948B-1728B52AA6E4}">
                <adec:decorative xmlns:adec="http://schemas.microsoft.com/office/drawing/2017/decorative" val="1"/>
              </a:ext>
            </a:extLst>
          </p:cNvPr>
          <p:cNvSpPr/>
          <p:nvPr/>
        </p:nvSpPr>
        <p:spPr bwMode="auto">
          <a:xfrm>
            <a:off x="0" y="1303666"/>
            <a:ext cx="12192000" cy="63093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1">
              <a:defRPr/>
            </a:pPr>
            <a:r>
              <a:rPr lang="en-US" sz="1600" b="1" noProof="0" dirty="0">
                <a:solidFill>
                  <a:srgbClr val="D83B01"/>
                </a:solidFill>
                <a:highlight>
                  <a:srgbClr val="FFFF00"/>
                </a:highlight>
              </a:rPr>
              <a:t>XXXXX</a:t>
            </a:r>
            <a:r>
              <a:rPr lang="en-US" sz="1600" b="1" noProof="0" dirty="0"/>
              <a:t> subscriptions were included in the scope for this assessment.</a:t>
            </a:r>
          </a:p>
        </p:txBody>
      </p:sp>
      <p:sp>
        <p:nvSpPr>
          <p:cNvPr id="2" name="Title 1">
            <a:extLst>
              <a:ext uri="{FF2B5EF4-FFF2-40B4-BE49-F238E27FC236}">
                <a16:creationId xmlns:a16="http://schemas.microsoft.com/office/drawing/2014/main" id="{78B419C8-5577-4C89-AF6B-668048344556}"/>
              </a:ext>
            </a:extLst>
          </p:cNvPr>
          <p:cNvSpPr>
            <a:spLocks noGrp="1"/>
          </p:cNvSpPr>
          <p:nvPr>
            <p:ph type="title"/>
          </p:nvPr>
        </p:nvSpPr>
        <p:spPr>
          <a:xfrm>
            <a:off x="575481" y="599436"/>
            <a:ext cx="11018520" cy="553998"/>
          </a:xfrm>
        </p:spPr>
        <p:txBody>
          <a:bodyPr/>
          <a:lstStyle/>
          <a:p>
            <a:r>
              <a:rPr lang="en-US" noProof="0" dirty="0">
                <a:cs typeface="Segoe UI"/>
              </a:rPr>
              <a:t>Subscriptions Assessed </a:t>
            </a:r>
          </a:p>
        </p:txBody>
      </p:sp>
      <p:sp>
        <p:nvSpPr>
          <p:cNvPr id="5" name="Footer Placeholder 4">
            <a:extLst>
              <a:ext uri="{FF2B5EF4-FFF2-40B4-BE49-F238E27FC236}">
                <a16:creationId xmlns:a16="http://schemas.microsoft.com/office/drawing/2014/main" id="{87550D36-0BC5-4215-BC00-1FA766D0D684}"/>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B596CBDE-3010-4FFC-8ECC-537A0A6CB7B8}"/>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graphicFrame>
        <p:nvGraphicFramePr>
          <p:cNvPr id="4" name="Table 3">
            <a:extLst>
              <a:ext uri="{FF2B5EF4-FFF2-40B4-BE49-F238E27FC236}">
                <a16:creationId xmlns:a16="http://schemas.microsoft.com/office/drawing/2014/main" id="{4934A037-C5FA-4FE1-B0AB-5D3ABAC44F34}"/>
              </a:ext>
            </a:extLst>
          </p:cNvPr>
          <p:cNvGraphicFramePr>
            <a:graphicFrameLocks noGrp="1"/>
          </p:cNvGraphicFramePr>
          <p:nvPr>
            <p:extLst>
              <p:ext uri="{D42A27DB-BD31-4B8C-83A1-F6EECF244321}">
                <p14:modId xmlns:p14="http://schemas.microsoft.com/office/powerpoint/2010/main" val="1547108331"/>
              </p:ext>
            </p:extLst>
          </p:nvPr>
        </p:nvGraphicFramePr>
        <p:xfrm>
          <a:off x="1686312" y="2522780"/>
          <a:ext cx="8796857" cy="2752973"/>
        </p:xfrm>
        <a:graphic>
          <a:graphicData uri="http://schemas.openxmlformats.org/drawingml/2006/table">
            <a:tbl>
              <a:tblPr firstRow="1" bandRow="1">
                <a:tableStyleId>{21E4AEA4-8DFA-4A89-87EB-49C32662AFE0}</a:tableStyleId>
              </a:tblPr>
              <a:tblGrid>
                <a:gridCol w="2680952">
                  <a:extLst>
                    <a:ext uri="{9D8B030D-6E8A-4147-A177-3AD203B41FA5}">
                      <a16:colId xmlns:a16="http://schemas.microsoft.com/office/drawing/2014/main" val="4238435816"/>
                    </a:ext>
                  </a:extLst>
                </a:gridCol>
                <a:gridCol w="3091474">
                  <a:extLst>
                    <a:ext uri="{9D8B030D-6E8A-4147-A177-3AD203B41FA5}">
                      <a16:colId xmlns:a16="http://schemas.microsoft.com/office/drawing/2014/main" val="3513346794"/>
                    </a:ext>
                  </a:extLst>
                </a:gridCol>
                <a:gridCol w="3024431">
                  <a:extLst>
                    <a:ext uri="{9D8B030D-6E8A-4147-A177-3AD203B41FA5}">
                      <a16:colId xmlns:a16="http://schemas.microsoft.com/office/drawing/2014/main" val="2860849387"/>
                    </a:ext>
                  </a:extLst>
                </a:gridCol>
              </a:tblGrid>
              <a:tr h="0">
                <a:tc gridSpan="3">
                  <a:txBody>
                    <a:bodyPr/>
                    <a:lstStyle/>
                    <a:p>
                      <a:pPr algn="ctr"/>
                      <a:r>
                        <a:rPr lang="en-US" sz="1100" b="1" noProof="0" dirty="0"/>
                        <a:t>Top 5 Subscriptions </a:t>
                      </a:r>
                    </a:p>
                  </a:txBody>
                  <a:tcPr/>
                </a:tc>
                <a:tc hMerge="1">
                  <a:txBody>
                    <a:bodyPr/>
                    <a:lstStyle/>
                    <a:p>
                      <a:endParaRPr lang="en-US" sz="1100" dirty="0"/>
                    </a:p>
                  </a:txBody>
                  <a:tcPr/>
                </a:tc>
                <a:tc hMerge="1">
                  <a:txBody>
                    <a:bodyPr/>
                    <a:lstStyle/>
                    <a:p>
                      <a:endParaRPr lang="en-US" sz="1100" dirty="0"/>
                    </a:p>
                  </a:txBody>
                  <a:tcPr/>
                </a:tc>
                <a:extLst>
                  <a:ext uri="{0D108BD9-81ED-4DB2-BD59-A6C34878D82A}">
                    <a16:rowId xmlns:a16="http://schemas.microsoft.com/office/drawing/2014/main" val="605878390"/>
                  </a:ext>
                </a:extLst>
              </a:tr>
              <a:tr h="0">
                <a:tc>
                  <a:txBody>
                    <a:bodyPr/>
                    <a:lstStyle/>
                    <a:p>
                      <a:pPr algn="ctr"/>
                      <a:r>
                        <a:rPr lang="en-US" sz="1100" b="1" noProof="0" dirty="0">
                          <a:solidFill>
                            <a:schemeClr val="bg1"/>
                          </a:solidFill>
                        </a:rPr>
                        <a:t>Subscription Name</a:t>
                      </a:r>
                    </a:p>
                  </a:txBody>
                  <a:tcPr>
                    <a:solidFill>
                      <a:schemeClr val="tx2"/>
                    </a:solidFill>
                  </a:tcPr>
                </a:tc>
                <a:tc>
                  <a:txBody>
                    <a:bodyPr/>
                    <a:lstStyle/>
                    <a:p>
                      <a:pPr algn="ctr"/>
                      <a:r>
                        <a:rPr lang="en-US" sz="1100" b="1" noProof="0" dirty="0">
                          <a:solidFill>
                            <a:schemeClr val="bg1"/>
                          </a:solidFill>
                        </a:rPr>
                        <a:t>Type</a:t>
                      </a:r>
                    </a:p>
                  </a:txBody>
                  <a:tcPr>
                    <a:solidFill>
                      <a:schemeClr val="tx2"/>
                    </a:solidFill>
                  </a:tcPr>
                </a:tc>
                <a:tc>
                  <a:txBody>
                    <a:bodyPr/>
                    <a:lstStyle/>
                    <a:p>
                      <a:pPr algn="ctr"/>
                      <a:r>
                        <a:rPr lang="en-US" sz="1100" b="1" noProof="0" dirty="0">
                          <a:solidFill>
                            <a:schemeClr val="bg1"/>
                          </a:solidFill>
                        </a:rPr>
                        <a:t>Cost of the last 30 days</a:t>
                      </a:r>
                    </a:p>
                  </a:txBody>
                  <a:tcPr>
                    <a:solidFill>
                      <a:schemeClr val="tx2"/>
                    </a:solidFill>
                  </a:tcPr>
                </a:tc>
                <a:extLst>
                  <a:ext uri="{0D108BD9-81ED-4DB2-BD59-A6C34878D82A}">
                    <a16:rowId xmlns:a16="http://schemas.microsoft.com/office/drawing/2014/main" val="3750940393"/>
                  </a:ext>
                </a:extLst>
              </a:tr>
              <a:tr h="436049">
                <a:tc>
                  <a:txBody>
                    <a:bodyPr/>
                    <a:lstStyle/>
                    <a:p>
                      <a:pPr algn="ctr"/>
                      <a:r>
                        <a:rPr lang="en-US" sz="1100" noProof="0" dirty="0">
                          <a:solidFill>
                            <a:schemeClr val="tx1"/>
                          </a:solidFill>
                        </a:rPr>
                        <a:t>Sub name</a:t>
                      </a:r>
                    </a:p>
                  </a:txBody>
                  <a:tcPr/>
                </a:tc>
                <a:tc>
                  <a:txBody>
                    <a:bodyPr/>
                    <a:lstStyle/>
                    <a:p>
                      <a:pPr algn="ctr"/>
                      <a:r>
                        <a:rPr lang="en-US" sz="1100" kern="1200" noProof="0" dirty="0">
                          <a:solidFill>
                            <a:schemeClr val="tx1"/>
                          </a:solidFill>
                        </a:rPr>
                        <a:t>Enterprise Agreement / Enterprise Agreement Dev/Test</a:t>
                      </a:r>
                      <a:endParaRPr lang="en-US" sz="1100" kern="1200" noProof="0" dirty="0">
                        <a:solidFill>
                          <a:schemeClr val="tx1"/>
                        </a:solidFill>
                        <a:latin typeface="+mn-lt"/>
                        <a:ea typeface="+mn-ea"/>
                        <a:cs typeface="+mn-cs"/>
                      </a:endParaRPr>
                    </a:p>
                  </a:txBody>
                  <a:tcPr/>
                </a:tc>
                <a:tc>
                  <a:txBody>
                    <a:bodyPr/>
                    <a:lstStyle/>
                    <a:p>
                      <a:pPr algn="ctr"/>
                      <a:r>
                        <a:rPr lang="en-US" sz="1100" b="1" noProof="0" dirty="0">
                          <a:solidFill>
                            <a:srgbClr val="800000"/>
                          </a:solidFill>
                        </a:rPr>
                        <a:t>$$$$$$</a:t>
                      </a:r>
                    </a:p>
                  </a:txBody>
                  <a:tcPr/>
                </a:tc>
                <a:extLst>
                  <a:ext uri="{0D108BD9-81ED-4DB2-BD59-A6C34878D82A}">
                    <a16:rowId xmlns:a16="http://schemas.microsoft.com/office/drawing/2014/main" val="3856250354"/>
                  </a:ext>
                </a:extLst>
              </a:tr>
              <a:tr h="456640">
                <a:tc>
                  <a:txBody>
                    <a:bodyPr/>
                    <a:lstStyle/>
                    <a:p>
                      <a:pPr algn="ctr"/>
                      <a:r>
                        <a:rPr lang="en-US" sz="1100" noProof="0" dirty="0">
                          <a:solidFill>
                            <a:schemeClr val="tx1"/>
                          </a:solidFill>
                        </a:rPr>
                        <a:t>Sub name</a:t>
                      </a:r>
                    </a:p>
                  </a:txBody>
                  <a:tcPr/>
                </a:tc>
                <a:tc>
                  <a:txBody>
                    <a:bodyPr/>
                    <a:lstStyle/>
                    <a:p>
                      <a:pPr algn="ctr"/>
                      <a:r>
                        <a:rPr lang="en-US" sz="1100" kern="1200" noProof="0" dirty="0">
                          <a:solidFill>
                            <a:schemeClr val="tx1"/>
                          </a:solidFill>
                        </a:rPr>
                        <a:t>Enterprise Agreement / Enterprise Agreement Dev/Test</a:t>
                      </a:r>
                      <a:endParaRPr lang="en-US" sz="1100" kern="1200" noProof="0" dirty="0">
                        <a:solidFill>
                          <a:schemeClr val="tx1"/>
                        </a:solidFill>
                        <a:latin typeface="+mn-lt"/>
                        <a:ea typeface="+mn-ea"/>
                        <a:cs typeface="+mn-cs"/>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800000"/>
                          </a:solidFill>
                          <a:effectLst/>
                          <a:uLnTx/>
                          <a:uFillTx/>
                          <a:latin typeface="Segoe UI"/>
                          <a:ea typeface="+mn-ea"/>
                          <a:cs typeface="+mn-cs"/>
                        </a:rPr>
                        <a:t>$$$$$$</a:t>
                      </a:r>
                    </a:p>
                  </a:txBody>
                  <a:tcPr/>
                </a:tc>
                <a:extLst>
                  <a:ext uri="{0D108BD9-81ED-4DB2-BD59-A6C34878D82A}">
                    <a16:rowId xmlns:a16="http://schemas.microsoft.com/office/drawing/2014/main" val="838852807"/>
                  </a:ext>
                </a:extLst>
              </a:tr>
              <a:tr h="473061">
                <a:tc>
                  <a:txBody>
                    <a:bodyPr/>
                    <a:lstStyle/>
                    <a:p>
                      <a:pPr algn="ctr"/>
                      <a:r>
                        <a:rPr lang="en-US" sz="1100" noProof="0" dirty="0">
                          <a:solidFill>
                            <a:schemeClr val="tx1"/>
                          </a:solidFill>
                        </a:rPr>
                        <a:t>Sub name</a:t>
                      </a:r>
                    </a:p>
                  </a:txBody>
                  <a:tcPr/>
                </a:tc>
                <a:tc>
                  <a:txBody>
                    <a:bodyPr/>
                    <a:lstStyle/>
                    <a:p>
                      <a:pPr algn="ctr"/>
                      <a:r>
                        <a:rPr lang="en-US" sz="1100" kern="1200" noProof="0" dirty="0">
                          <a:solidFill>
                            <a:schemeClr val="tx1"/>
                          </a:solidFill>
                        </a:rPr>
                        <a:t>Enterprise Agreement / Enterprise Agreement Dev/Test</a:t>
                      </a:r>
                      <a:endParaRPr lang="en-US" sz="1100" kern="1200" noProof="0" dirty="0">
                        <a:solidFill>
                          <a:schemeClr val="tx1"/>
                        </a:solidFill>
                        <a:latin typeface="+mn-lt"/>
                        <a:ea typeface="+mn-ea"/>
                        <a:cs typeface="+mn-cs"/>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800000"/>
                          </a:solidFill>
                          <a:effectLst/>
                          <a:uLnTx/>
                          <a:uFillTx/>
                          <a:latin typeface="Segoe UI"/>
                          <a:ea typeface="+mn-ea"/>
                          <a:cs typeface="+mn-cs"/>
                        </a:rPr>
                        <a:t>$$$$$$</a:t>
                      </a:r>
                    </a:p>
                  </a:txBody>
                  <a:tcPr/>
                </a:tc>
                <a:extLst>
                  <a:ext uri="{0D108BD9-81ED-4DB2-BD59-A6C34878D82A}">
                    <a16:rowId xmlns:a16="http://schemas.microsoft.com/office/drawing/2014/main" val="3862512722"/>
                  </a:ext>
                </a:extLst>
              </a:tr>
              <a:tr h="436049">
                <a:tc>
                  <a:txBody>
                    <a:bodyPr/>
                    <a:lstStyle/>
                    <a:p>
                      <a:pPr algn="ctr"/>
                      <a:r>
                        <a:rPr lang="en-US" sz="1100" noProof="0" dirty="0">
                          <a:solidFill>
                            <a:schemeClr val="tx1"/>
                          </a:solidFill>
                        </a:rPr>
                        <a:t>Sub name</a:t>
                      </a:r>
                    </a:p>
                  </a:txBody>
                  <a:tcPr/>
                </a:tc>
                <a:tc>
                  <a:txBody>
                    <a:bodyPr/>
                    <a:lstStyle/>
                    <a:p>
                      <a:pPr algn="ctr"/>
                      <a:r>
                        <a:rPr lang="en-US" sz="1100" kern="1200" noProof="0" dirty="0">
                          <a:solidFill>
                            <a:schemeClr val="tx1"/>
                          </a:solidFill>
                        </a:rPr>
                        <a:t>Enterprise Agreement / Enterprise Agreement Dev/Test</a:t>
                      </a:r>
                      <a:endParaRPr lang="en-US" sz="1100" kern="1200" noProof="0" dirty="0">
                        <a:solidFill>
                          <a:schemeClr val="tx1"/>
                        </a:solidFill>
                        <a:latin typeface="+mn-lt"/>
                        <a:ea typeface="+mn-ea"/>
                        <a:cs typeface="+mn-cs"/>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800000"/>
                          </a:solidFill>
                          <a:effectLst/>
                          <a:uLnTx/>
                          <a:uFillTx/>
                          <a:latin typeface="Segoe UI"/>
                          <a:ea typeface="+mn-ea"/>
                          <a:cs typeface="+mn-cs"/>
                        </a:rPr>
                        <a:t>$$$$$$</a:t>
                      </a:r>
                    </a:p>
                  </a:txBody>
                  <a:tcPr/>
                </a:tc>
                <a:extLst>
                  <a:ext uri="{0D108BD9-81ED-4DB2-BD59-A6C34878D82A}">
                    <a16:rowId xmlns:a16="http://schemas.microsoft.com/office/drawing/2014/main" val="3456230594"/>
                  </a:ext>
                </a:extLst>
              </a:tr>
              <a:tr h="433014">
                <a:tc>
                  <a:txBody>
                    <a:bodyPr/>
                    <a:lstStyle/>
                    <a:p>
                      <a:pPr algn="ctr"/>
                      <a:r>
                        <a:rPr lang="en-US" sz="1100" noProof="0" dirty="0">
                          <a:solidFill>
                            <a:schemeClr val="tx1"/>
                          </a:solidFill>
                        </a:rPr>
                        <a:t>Sub name</a:t>
                      </a:r>
                    </a:p>
                  </a:txBody>
                  <a:tcPr/>
                </a:tc>
                <a:tc>
                  <a:txBody>
                    <a:bodyPr/>
                    <a:lstStyle/>
                    <a:p>
                      <a:pPr algn="ctr"/>
                      <a:r>
                        <a:rPr lang="en-US" sz="1100" kern="1200" noProof="0" dirty="0">
                          <a:solidFill>
                            <a:schemeClr val="tx1"/>
                          </a:solidFill>
                        </a:rPr>
                        <a:t>Enterprise Agreement / Enterprise Agreement Dev/Test</a:t>
                      </a:r>
                      <a:endParaRPr lang="en-US" sz="1100" kern="1200" noProof="0" dirty="0">
                        <a:solidFill>
                          <a:schemeClr val="tx1"/>
                        </a:solidFill>
                        <a:latin typeface="+mn-lt"/>
                        <a:ea typeface="+mn-ea"/>
                        <a:cs typeface="+mn-cs"/>
                      </a:endParaRP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800000"/>
                          </a:solidFill>
                          <a:effectLst/>
                          <a:uLnTx/>
                          <a:uFillTx/>
                          <a:latin typeface="Segoe UI"/>
                          <a:ea typeface="+mn-ea"/>
                          <a:cs typeface="+mn-cs"/>
                        </a:rPr>
                        <a:t>$$$$$$</a:t>
                      </a:r>
                    </a:p>
                  </a:txBody>
                  <a:tcPr/>
                </a:tc>
                <a:extLst>
                  <a:ext uri="{0D108BD9-81ED-4DB2-BD59-A6C34878D82A}">
                    <a16:rowId xmlns:a16="http://schemas.microsoft.com/office/drawing/2014/main" val="3084381429"/>
                  </a:ext>
                </a:extLst>
              </a:tr>
            </a:tbl>
          </a:graphicData>
        </a:graphic>
      </p:graphicFrame>
      <p:sp>
        <p:nvSpPr>
          <p:cNvPr id="7" name="TextBox 1">
            <a:extLst>
              <a:ext uri="{FF2B5EF4-FFF2-40B4-BE49-F238E27FC236}">
                <a16:creationId xmlns:a16="http://schemas.microsoft.com/office/drawing/2014/main" id="{7868EE61-AFDE-83A5-8FA6-89B2EA36FEDC}"/>
              </a:ext>
            </a:extLst>
          </p:cNvPr>
          <p:cNvSpPr txBox="1"/>
          <p:nvPr/>
        </p:nvSpPr>
        <p:spPr>
          <a:xfrm>
            <a:off x="2741726" y="-2398"/>
            <a:ext cx="6154310" cy="572464"/>
          </a:xfrm>
          <a:prstGeom prst="rect">
            <a:avLst/>
          </a:prstGeom>
          <a:solidFill>
            <a:srgbClr val="FEF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REQUIRED - Customize based on scope findings</a:t>
            </a:r>
          </a:p>
        </p:txBody>
      </p:sp>
      <p:sp>
        <p:nvSpPr>
          <p:cNvPr id="3" name="TextBox 2">
            <a:extLst>
              <a:ext uri="{FF2B5EF4-FFF2-40B4-BE49-F238E27FC236}">
                <a16:creationId xmlns:a16="http://schemas.microsoft.com/office/drawing/2014/main" id="{36ED3E8F-DAF7-B227-E4DF-39510C956D91}"/>
              </a:ext>
            </a:extLst>
          </p:cNvPr>
          <p:cNvSpPr txBox="1"/>
          <p:nvPr/>
        </p:nvSpPr>
        <p:spPr>
          <a:xfrm>
            <a:off x="3312018" y="6249175"/>
            <a:ext cx="8975034" cy="246221"/>
          </a:xfrm>
          <a:prstGeom prst="rect">
            <a:avLst/>
          </a:prstGeom>
          <a:noFill/>
        </p:spPr>
        <p:txBody>
          <a:bodyPr wrap="square" lIns="0" tIns="0" rIns="0" bIns="0" rtlCol="0" anchor="t">
            <a:spAutoFit/>
          </a:bodyPr>
          <a:lstStyle/>
          <a:p>
            <a:pPr algn="l"/>
            <a:r>
              <a:rPr lang="en-US" sz="1600" noProof="0" dirty="0"/>
              <a:t>Details of full scoped subscriptions provided in </a:t>
            </a:r>
            <a:r>
              <a:rPr lang="en-US" sz="1600" noProof="0" dirty="0">
                <a:highlight>
                  <a:srgbClr val="FFFF00"/>
                </a:highlight>
              </a:rPr>
              <a:t>XXXXX.csv </a:t>
            </a:r>
          </a:p>
        </p:txBody>
      </p:sp>
    </p:spTree>
    <p:extLst>
      <p:ext uri="{BB962C8B-B14F-4D97-AF65-F5344CB8AC3E}">
        <p14:creationId xmlns:p14="http://schemas.microsoft.com/office/powerpoint/2010/main" val="26425125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noProof="0" dirty="0"/>
              <a:t>Current workload architecture – Example Workload</a:t>
            </a:r>
          </a:p>
        </p:txBody>
      </p:sp>
      <p:sp>
        <p:nvSpPr>
          <p:cNvPr id="71" name="Footer Placeholder 3">
            <a:extLst>
              <a:ext uri="{FF2B5EF4-FFF2-40B4-BE49-F238E27FC236}">
                <a16:creationId xmlns:a16="http://schemas.microsoft.com/office/drawing/2014/main" id="{E1E27CF2-A4CC-4673-BF40-D9DE02420EAB}"/>
              </a:ext>
            </a:extLst>
          </p:cNvPr>
          <p:cNvSpPr>
            <a:spLocks noGrp="1"/>
          </p:cNvSpPr>
          <p:nvPr>
            <p:ph type="ftr" sz="quarter" idx="3"/>
          </p:nvPr>
        </p:nvSpPr>
        <p:spPr>
          <a:xfrm>
            <a:off x="4038600" y="6539518"/>
            <a:ext cx="4114800" cy="123111"/>
          </a:xfrm>
        </p:spPr>
        <p:txBody>
          <a:bodyPr/>
          <a:lstStyle/>
          <a:p>
            <a:pPr lvl="0"/>
            <a:r>
              <a:rPr lang="en-US" noProof="0" dirty="0"/>
              <a:t>Microsoft Confidential</a:t>
            </a:r>
          </a:p>
        </p:txBody>
      </p:sp>
      <p:grpSp>
        <p:nvGrpSpPr>
          <p:cNvPr id="2" name="Group 1">
            <a:extLst>
              <a:ext uri="{FF2B5EF4-FFF2-40B4-BE49-F238E27FC236}">
                <a16:creationId xmlns:a16="http://schemas.microsoft.com/office/drawing/2014/main" id="{035D20B7-853B-5107-178F-50FC6CC0C412}"/>
              </a:ext>
            </a:extLst>
          </p:cNvPr>
          <p:cNvGrpSpPr/>
          <p:nvPr/>
        </p:nvGrpSpPr>
        <p:grpSpPr>
          <a:xfrm>
            <a:off x="1736713" y="1797234"/>
            <a:ext cx="8275724" cy="4982871"/>
            <a:chOff x="1807572" y="993122"/>
            <a:chExt cx="8441667" cy="4982871"/>
          </a:xfrm>
        </p:grpSpPr>
        <p:cxnSp>
          <p:nvCxnSpPr>
            <p:cNvPr id="4" name="Straight Connector 3">
              <a:extLst>
                <a:ext uri="{FF2B5EF4-FFF2-40B4-BE49-F238E27FC236}">
                  <a16:creationId xmlns:a16="http://schemas.microsoft.com/office/drawing/2014/main" id="{407F19DD-6020-1FD9-0F6C-3521AE68F69F}"/>
                </a:ext>
              </a:extLst>
            </p:cNvPr>
            <p:cNvCxnSpPr/>
            <p:nvPr/>
          </p:nvCxnSpPr>
          <p:spPr>
            <a:xfrm>
              <a:off x="2055590" y="2258888"/>
              <a:ext cx="6873139"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Graphic 4" descr="Store">
              <a:extLst>
                <a:ext uri="{FF2B5EF4-FFF2-40B4-BE49-F238E27FC236}">
                  <a16:creationId xmlns:a16="http://schemas.microsoft.com/office/drawing/2014/main" id="{BC60652E-C48F-F79C-6946-79D010D81F7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92160" y="1098247"/>
              <a:ext cx="389793" cy="389793"/>
            </a:xfrm>
            <a:prstGeom prst="rect">
              <a:avLst/>
            </a:prstGeom>
          </p:spPr>
        </p:pic>
        <p:pic>
          <p:nvPicPr>
            <p:cNvPr id="9" name="Graphic 8" descr="Smart Phone">
              <a:extLst>
                <a:ext uri="{FF2B5EF4-FFF2-40B4-BE49-F238E27FC236}">
                  <a16:creationId xmlns:a16="http://schemas.microsoft.com/office/drawing/2014/main" id="{1989756E-9355-F1AB-D3BE-42031C62AFF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43695">
              <a:off x="5867483" y="1152791"/>
              <a:ext cx="312827" cy="312827"/>
            </a:xfrm>
            <a:prstGeom prst="rect">
              <a:avLst/>
            </a:prstGeom>
          </p:spPr>
        </p:pic>
        <p:sp>
          <p:nvSpPr>
            <p:cNvPr id="10" name="Arrow: Right 9">
              <a:extLst>
                <a:ext uri="{FF2B5EF4-FFF2-40B4-BE49-F238E27FC236}">
                  <a16:creationId xmlns:a16="http://schemas.microsoft.com/office/drawing/2014/main" id="{AC013D87-26AE-FD18-42B8-B2C8A14D30AF}"/>
                </a:ext>
              </a:extLst>
            </p:cNvPr>
            <p:cNvSpPr/>
            <p:nvPr/>
          </p:nvSpPr>
          <p:spPr>
            <a:xfrm rot="1969803" flipV="1">
              <a:off x="3152674" y="1749393"/>
              <a:ext cx="1268830" cy="13368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5F3067D5-98B3-F0AC-BD08-5C3FED6484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60089" y="1507629"/>
              <a:ext cx="421407" cy="421407"/>
            </a:xfrm>
            <a:prstGeom prst="rect">
              <a:avLst/>
            </a:prstGeom>
          </p:spPr>
        </p:pic>
        <p:pic>
          <p:nvPicPr>
            <p:cNvPr id="12" name="Graphic 11">
              <a:extLst>
                <a:ext uri="{FF2B5EF4-FFF2-40B4-BE49-F238E27FC236}">
                  <a16:creationId xmlns:a16="http://schemas.microsoft.com/office/drawing/2014/main" id="{02117E19-D175-C3AA-D12D-111C3A5FAF4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360857" y="1981863"/>
              <a:ext cx="522798" cy="522798"/>
            </a:xfrm>
            <a:prstGeom prst="rect">
              <a:avLst/>
            </a:prstGeom>
          </p:spPr>
        </p:pic>
        <p:sp>
          <p:nvSpPr>
            <p:cNvPr id="13" name="Arrow: Right 12">
              <a:extLst>
                <a:ext uri="{FF2B5EF4-FFF2-40B4-BE49-F238E27FC236}">
                  <a16:creationId xmlns:a16="http://schemas.microsoft.com/office/drawing/2014/main" id="{9502B154-B929-26D9-EB22-593B18787543}"/>
                </a:ext>
              </a:extLst>
            </p:cNvPr>
            <p:cNvSpPr/>
            <p:nvPr/>
          </p:nvSpPr>
          <p:spPr>
            <a:xfrm rot="8628935">
              <a:off x="4796744" y="1753920"/>
              <a:ext cx="1163549" cy="141709"/>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7E6A5380-26B1-F28A-2875-AF489DC1A7AC}"/>
                </a:ext>
              </a:extLst>
            </p:cNvPr>
            <p:cNvSpPr/>
            <p:nvPr/>
          </p:nvSpPr>
          <p:spPr>
            <a:xfrm>
              <a:off x="3996196" y="2579697"/>
              <a:ext cx="3960812" cy="660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0C730082-6CD7-2B5F-3980-B50068413A60}"/>
                </a:ext>
              </a:extLst>
            </p:cNvPr>
            <p:cNvSpPr/>
            <p:nvPr/>
          </p:nvSpPr>
          <p:spPr>
            <a:xfrm>
              <a:off x="3996196" y="3315089"/>
              <a:ext cx="3960812" cy="174264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Arrow: Right 15">
              <a:extLst>
                <a:ext uri="{FF2B5EF4-FFF2-40B4-BE49-F238E27FC236}">
                  <a16:creationId xmlns:a16="http://schemas.microsoft.com/office/drawing/2014/main" id="{93B1EDB0-446C-E069-B489-9A45FFA3E906}"/>
                </a:ext>
              </a:extLst>
            </p:cNvPr>
            <p:cNvSpPr/>
            <p:nvPr/>
          </p:nvSpPr>
          <p:spPr>
            <a:xfrm rot="5400000">
              <a:off x="6724194" y="1765175"/>
              <a:ext cx="801315" cy="16121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 name="Graphic 16">
              <a:extLst>
                <a:ext uri="{FF2B5EF4-FFF2-40B4-BE49-F238E27FC236}">
                  <a16:creationId xmlns:a16="http://schemas.microsoft.com/office/drawing/2014/main" id="{F53B6E19-797E-5FB7-01CA-A00B731FB6C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42515" y="2738942"/>
              <a:ext cx="341575" cy="341575"/>
            </a:xfrm>
            <a:prstGeom prst="rect">
              <a:avLst/>
            </a:prstGeom>
          </p:spPr>
        </p:pic>
        <p:sp>
          <p:nvSpPr>
            <p:cNvPr id="18" name="Arrow: Right 17">
              <a:extLst>
                <a:ext uri="{FF2B5EF4-FFF2-40B4-BE49-F238E27FC236}">
                  <a16:creationId xmlns:a16="http://schemas.microsoft.com/office/drawing/2014/main" id="{9D9DAE91-BD82-A879-1E8E-A6D57C34DB4F}"/>
                </a:ext>
              </a:extLst>
            </p:cNvPr>
            <p:cNvSpPr/>
            <p:nvPr/>
          </p:nvSpPr>
          <p:spPr>
            <a:xfrm rot="5400000">
              <a:off x="4376380" y="2501785"/>
              <a:ext cx="303292" cy="171023"/>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Arrow: Right 18">
              <a:extLst>
                <a:ext uri="{FF2B5EF4-FFF2-40B4-BE49-F238E27FC236}">
                  <a16:creationId xmlns:a16="http://schemas.microsoft.com/office/drawing/2014/main" id="{F04E50EC-3EA1-0A25-F3C8-CDE082127B78}"/>
                </a:ext>
              </a:extLst>
            </p:cNvPr>
            <p:cNvSpPr/>
            <p:nvPr/>
          </p:nvSpPr>
          <p:spPr>
            <a:xfrm rot="16200000">
              <a:off x="4528780" y="2478569"/>
              <a:ext cx="303292" cy="171023"/>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0" name="Graphic 19">
              <a:extLst>
                <a:ext uri="{FF2B5EF4-FFF2-40B4-BE49-F238E27FC236}">
                  <a16:creationId xmlns:a16="http://schemas.microsoft.com/office/drawing/2014/main" id="{B2B40C38-F068-71A3-D98D-F0BC0DBA5DC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51975" y="2616564"/>
              <a:ext cx="341575" cy="341575"/>
            </a:xfrm>
            <a:prstGeom prst="rect">
              <a:avLst/>
            </a:prstGeom>
          </p:spPr>
        </p:pic>
        <p:pic>
          <p:nvPicPr>
            <p:cNvPr id="21" name="Graphic 20">
              <a:extLst>
                <a:ext uri="{FF2B5EF4-FFF2-40B4-BE49-F238E27FC236}">
                  <a16:creationId xmlns:a16="http://schemas.microsoft.com/office/drawing/2014/main" id="{79227D15-EC91-23DE-868D-CD7E12BF6FB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24594" y="3639059"/>
              <a:ext cx="467835" cy="467835"/>
            </a:xfrm>
            <a:prstGeom prst="rect">
              <a:avLst/>
            </a:prstGeom>
          </p:spPr>
        </p:pic>
        <p:pic>
          <p:nvPicPr>
            <p:cNvPr id="22" name="Graphic 21">
              <a:extLst>
                <a:ext uri="{FF2B5EF4-FFF2-40B4-BE49-F238E27FC236}">
                  <a16:creationId xmlns:a16="http://schemas.microsoft.com/office/drawing/2014/main" id="{539BD4FE-8716-17AB-54EA-222342A9DB2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509052" y="3838295"/>
              <a:ext cx="491374" cy="491374"/>
            </a:xfrm>
            <a:prstGeom prst="rect">
              <a:avLst/>
            </a:prstGeom>
          </p:spPr>
        </p:pic>
        <p:pic>
          <p:nvPicPr>
            <p:cNvPr id="23" name="Graphic 22">
              <a:extLst>
                <a:ext uri="{FF2B5EF4-FFF2-40B4-BE49-F238E27FC236}">
                  <a16:creationId xmlns:a16="http://schemas.microsoft.com/office/drawing/2014/main" id="{CFDFEB03-48EC-2177-D05F-F9A69F45A2E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981327" y="3935404"/>
              <a:ext cx="394264" cy="394264"/>
            </a:xfrm>
            <a:prstGeom prst="rect">
              <a:avLst/>
            </a:prstGeom>
          </p:spPr>
        </p:pic>
        <p:pic>
          <p:nvPicPr>
            <p:cNvPr id="24" name="Graphic 23">
              <a:extLst>
                <a:ext uri="{FF2B5EF4-FFF2-40B4-BE49-F238E27FC236}">
                  <a16:creationId xmlns:a16="http://schemas.microsoft.com/office/drawing/2014/main" id="{A9F17333-2F35-5409-50F6-122A0EE9C74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950893" y="2224087"/>
              <a:ext cx="337150" cy="337150"/>
            </a:xfrm>
            <a:prstGeom prst="rect">
              <a:avLst/>
            </a:prstGeom>
          </p:spPr>
        </p:pic>
        <p:pic>
          <p:nvPicPr>
            <p:cNvPr id="25" name="Graphic 24">
              <a:extLst>
                <a:ext uri="{FF2B5EF4-FFF2-40B4-BE49-F238E27FC236}">
                  <a16:creationId xmlns:a16="http://schemas.microsoft.com/office/drawing/2014/main" id="{C6DA78AA-4709-EEC5-90B4-E873A864EEA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621852" y="2457143"/>
              <a:ext cx="299772" cy="299772"/>
            </a:xfrm>
            <a:prstGeom prst="rect">
              <a:avLst/>
            </a:prstGeom>
          </p:spPr>
        </p:pic>
        <p:pic>
          <p:nvPicPr>
            <p:cNvPr id="26" name="Graphic 25">
              <a:extLst>
                <a:ext uri="{FF2B5EF4-FFF2-40B4-BE49-F238E27FC236}">
                  <a16:creationId xmlns:a16="http://schemas.microsoft.com/office/drawing/2014/main" id="{A0A9809E-FD5A-416D-0909-4D44E8E480E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606411" y="3208259"/>
              <a:ext cx="299772" cy="299772"/>
            </a:xfrm>
            <a:prstGeom prst="rect">
              <a:avLst/>
            </a:prstGeom>
          </p:spPr>
        </p:pic>
        <p:pic>
          <p:nvPicPr>
            <p:cNvPr id="27" name="Picture 26">
              <a:extLst>
                <a:ext uri="{FF2B5EF4-FFF2-40B4-BE49-F238E27FC236}">
                  <a16:creationId xmlns:a16="http://schemas.microsoft.com/office/drawing/2014/main" id="{9E54BC34-833C-BD6F-F545-B2745336FD38}"/>
                </a:ext>
              </a:extLst>
            </p:cNvPr>
            <p:cNvPicPr>
              <a:picLocks noChangeAspect="1"/>
            </p:cNvPicPr>
            <p:nvPr/>
          </p:nvPicPr>
          <p:blipFill>
            <a:blip r:embed="rId25"/>
            <a:stretch>
              <a:fillRect/>
            </a:stretch>
          </p:blipFill>
          <p:spPr>
            <a:xfrm>
              <a:off x="9418289" y="5488201"/>
              <a:ext cx="415401" cy="387475"/>
            </a:xfrm>
            <a:prstGeom prst="rect">
              <a:avLst/>
            </a:prstGeom>
          </p:spPr>
        </p:pic>
        <p:sp>
          <p:nvSpPr>
            <p:cNvPr id="28" name="Arrow: Right 27">
              <a:extLst>
                <a:ext uri="{FF2B5EF4-FFF2-40B4-BE49-F238E27FC236}">
                  <a16:creationId xmlns:a16="http://schemas.microsoft.com/office/drawing/2014/main" id="{B38543AD-DBD4-D37D-77AA-5AC274E28684}"/>
                </a:ext>
              </a:extLst>
            </p:cNvPr>
            <p:cNvSpPr/>
            <p:nvPr/>
          </p:nvSpPr>
          <p:spPr>
            <a:xfrm rot="5400000">
              <a:off x="4376381" y="2501785"/>
              <a:ext cx="303292" cy="171023"/>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Arrow: Right 28">
              <a:extLst>
                <a:ext uri="{FF2B5EF4-FFF2-40B4-BE49-F238E27FC236}">
                  <a16:creationId xmlns:a16="http://schemas.microsoft.com/office/drawing/2014/main" id="{DCA9AA63-BFF5-8CBC-5CA4-432E48E87337}"/>
                </a:ext>
              </a:extLst>
            </p:cNvPr>
            <p:cNvSpPr/>
            <p:nvPr/>
          </p:nvSpPr>
          <p:spPr>
            <a:xfrm rot="16200000">
              <a:off x="4528781" y="2478569"/>
              <a:ext cx="303292" cy="171023"/>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Arrow: Right 29">
              <a:extLst>
                <a:ext uri="{FF2B5EF4-FFF2-40B4-BE49-F238E27FC236}">
                  <a16:creationId xmlns:a16="http://schemas.microsoft.com/office/drawing/2014/main" id="{DB18A323-25DC-5D6C-498A-2A4DD8E1E8A3}"/>
                </a:ext>
              </a:extLst>
            </p:cNvPr>
            <p:cNvSpPr/>
            <p:nvPr/>
          </p:nvSpPr>
          <p:spPr>
            <a:xfrm rot="5400000">
              <a:off x="4419921" y="3335872"/>
              <a:ext cx="303292" cy="171023"/>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Arrow: Right 30">
              <a:extLst>
                <a:ext uri="{FF2B5EF4-FFF2-40B4-BE49-F238E27FC236}">
                  <a16:creationId xmlns:a16="http://schemas.microsoft.com/office/drawing/2014/main" id="{E5AC1D66-07AA-01F1-D030-0AADF50C90E1}"/>
                </a:ext>
              </a:extLst>
            </p:cNvPr>
            <p:cNvSpPr/>
            <p:nvPr/>
          </p:nvSpPr>
          <p:spPr>
            <a:xfrm rot="16200000">
              <a:off x="4572321" y="3312656"/>
              <a:ext cx="303292" cy="171023"/>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32" name="Straight Arrow Connector 31">
              <a:extLst>
                <a:ext uri="{FF2B5EF4-FFF2-40B4-BE49-F238E27FC236}">
                  <a16:creationId xmlns:a16="http://schemas.microsoft.com/office/drawing/2014/main" id="{D09E1976-DA1D-F193-9CC7-15870B5D63EE}"/>
                </a:ext>
              </a:extLst>
            </p:cNvPr>
            <p:cNvCxnSpPr/>
            <p:nvPr/>
          </p:nvCxnSpPr>
          <p:spPr>
            <a:xfrm>
              <a:off x="5194288" y="3791478"/>
              <a:ext cx="1480458"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97F21077-17E8-C965-87B4-E26D25133CB5}"/>
                </a:ext>
              </a:extLst>
            </p:cNvPr>
            <p:cNvCxnSpPr/>
            <p:nvPr/>
          </p:nvCxnSpPr>
          <p:spPr>
            <a:xfrm flipH="1">
              <a:off x="5148943" y="3871544"/>
              <a:ext cx="1447800"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5A59AF79-EE8F-1773-78C1-497C1C83559C}"/>
                </a:ext>
              </a:extLst>
            </p:cNvPr>
            <p:cNvCxnSpPr>
              <a:cxnSpLocks/>
            </p:cNvCxnSpPr>
            <p:nvPr/>
          </p:nvCxnSpPr>
          <p:spPr>
            <a:xfrm rot="10800000">
              <a:off x="4824814" y="2909729"/>
              <a:ext cx="4838883" cy="2141243"/>
            </a:xfrm>
            <a:prstGeom prst="bentConnector3">
              <a:avLst>
                <a:gd name="adj1" fmla="val -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D680CEA-26AE-51B6-71C3-E315EED874F0}"/>
                </a:ext>
              </a:extLst>
            </p:cNvPr>
            <p:cNvCxnSpPr>
              <a:cxnSpLocks/>
              <a:endCxn id="22" idx="3"/>
            </p:cNvCxnSpPr>
            <p:nvPr/>
          </p:nvCxnSpPr>
          <p:spPr>
            <a:xfrm flipH="1" flipV="1">
              <a:off x="9000426" y="4083982"/>
              <a:ext cx="663271" cy="9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DF4A878-F394-9EDB-3AAD-37CE00BFEC81}"/>
                </a:ext>
              </a:extLst>
            </p:cNvPr>
            <p:cNvCxnSpPr>
              <a:cxnSpLocks/>
            </p:cNvCxnSpPr>
            <p:nvPr/>
          </p:nvCxnSpPr>
          <p:spPr>
            <a:xfrm>
              <a:off x="2705481" y="5246349"/>
              <a:ext cx="72005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9A7A2FC-A3F2-93AB-A1D0-7AC73A158004}"/>
                </a:ext>
              </a:extLst>
            </p:cNvPr>
            <p:cNvCxnSpPr>
              <a:cxnSpLocks/>
            </p:cNvCxnSpPr>
            <p:nvPr/>
          </p:nvCxnSpPr>
          <p:spPr>
            <a:xfrm>
              <a:off x="4970946" y="4016798"/>
              <a:ext cx="201038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Connector: Elbow 37">
              <a:extLst>
                <a:ext uri="{FF2B5EF4-FFF2-40B4-BE49-F238E27FC236}">
                  <a16:creationId xmlns:a16="http://schemas.microsoft.com/office/drawing/2014/main" id="{0FF7357A-CA8A-40D6-6CAE-02AD317FE988}"/>
                </a:ext>
              </a:extLst>
            </p:cNvPr>
            <p:cNvCxnSpPr>
              <a:cxnSpLocks/>
            </p:cNvCxnSpPr>
            <p:nvPr/>
          </p:nvCxnSpPr>
          <p:spPr>
            <a:xfrm rot="10800000" flipV="1">
              <a:off x="5852770" y="4099083"/>
              <a:ext cx="1117406" cy="462704"/>
            </a:xfrm>
            <a:prstGeom prst="bentConnector2">
              <a:avLst/>
            </a:prstGeom>
            <a:ln w="9525">
              <a:tailEnd type="triangle"/>
            </a:ln>
          </p:spPr>
          <p:style>
            <a:lnRef idx="1">
              <a:schemeClr val="dk1"/>
            </a:lnRef>
            <a:fillRef idx="0">
              <a:schemeClr val="dk1"/>
            </a:fillRef>
            <a:effectRef idx="0">
              <a:schemeClr val="dk1"/>
            </a:effectRef>
            <a:fontRef idx="minor">
              <a:schemeClr val="tx1"/>
            </a:fontRef>
          </p:style>
        </p:cxnSp>
        <p:sp>
          <p:nvSpPr>
            <p:cNvPr id="46" name="Arrow: Up-Down 45">
              <a:extLst>
                <a:ext uri="{FF2B5EF4-FFF2-40B4-BE49-F238E27FC236}">
                  <a16:creationId xmlns:a16="http://schemas.microsoft.com/office/drawing/2014/main" id="{692E47F6-4E25-44C9-749F-1A0B5F8EC06B}"/>
                </a:ext>
              </a:extLst>
            </p:cNvPr>
            <p:cNvSpPr/>
            <p:nvPr/>
          </p:nvSpPr>
          <p:spPr>
            <a:xfrm>
              <a:off x="3685617" y="2764172"/>
              <a:ext cx="151224" cy="385894"/>
            </a:xfrm>
            <a:prstGeom prst="up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E07D75C9-09DC-72D0-8646-A631864C21BF}"/>
                </a:ext>
              </a:extLst>
            </p:cNvPr>
            <p:cNvSpPr txBox="1"/>
            <p:nvPr/>
          </p:nvSpPr>
          <p:spPr>
            <a:xfrm>
              <a:off x="2706405" y="1450297"/>
              <a:ext cx="586154" cy="24622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Corp</a:t>
              </a:r>
            </a:p>
          </p:txBody>
        </p:sp>
        <p:sp>
          <p:nvSpPr>
            <p:cNvPr id="49" name="TextBox 48">
              <a:extLst>
                <a:ext uri="{FF2B5EF4-FFF2-40B4-BE49-F238E27FC236}">
                  <a16:creationId xmlns:a16="http://schemas.microsoft.com/office/drawing/2014/main" id="{225F1A24-01F7-63A1-7F57-C9DDE8B49C4E}"/>
                </a:ext>
              </a:extLst>
            </p:cNvPr>
            <p:cNvSpPr txBox="1"/>
            <p:nvPr/>
          </p:nvSpPr>
          <p:spPr>
            <a:xfrm>
              <a:off x="6785362" y="1456941"/>
              <a:ext cx="820615" cy="246221"/>
            </a:xfrm>
            <a:prstGeom prst="rect">
              <a:avLst/>
            </a:prstGeom>
            <a:solidFill>
              <a:schemeClr val="bg1"/>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Dev Team</a:t>
              </a:r>
            </a:p>
          </p:txBody>
        </p:sp>
        <p:sp>
          <p:nvSpPr>
            <p:cNvPr id="55" name="TextBox 54">
              <a:extLst>
                <a:ext uri="{FF2B5EF4-FFF2-40B4-BE49-F238E27FC236}">
                  <a16:creationId xmlns:a16="http://schemas.microsoft.com/office/drawing/2014/main" id="{89B8534E-4984-9C1C-C9CF-4678979EA9ED}"/>
                </a:ext>
              </a:extLst>
            </p:cNvPr>
            <p:cNvSpPr txBox="1"/>
            <p:nvPr/>
          </p:nvSpPr>
          <p:spPr>
            <a:xfrm>
              <a:off x="5102675" y="1464057"/>
              <a:ext cx="1602154" cy="246221"/>
            </a:xfrm>
            <a:prstGeom prst="rect">
              <a:avLst/>
            </a:prstGeom>
            <a:solidFill>
              <a:schemeClr val="bg1"/>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other application clients</a:t>
              </a:r>
            </a:p>
          </p:txBody>
        </p:sp>
        <p:sp>
          <p:nvSpPr>
            <p:cNvPr id="57" name="TextBox 56">
              <a:extLst>
                <a:ext uri="{FF2B5EF4-FFF2-40B4-BE49-F238E27FC236}">
                  <a16:creationId xmlns:a16="http://schemas.microsoft.com/office/drawing/2014/main" id="{B5390261-C39E-8D69-55F0-40520C698671}"/>
                </a:ext>
              </a:extLst>
            </p:cNvPr>
            <p:cNvSpPr txBox="1"/>
            <p:nvPr/>
          </p:nvSpPr>
          <p:spPr>
            <a:xfrm>
              <a:off x="3562440" y="1877868"/>
              <a:ext cx="695570"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Express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Route</a:t>
              </a:r>
            </a:p>
          </p:txBody>
        </p:sp>
        <p:sp>
          <p:nvSpPr>
            <p:cNvPr id="70" name="TextBox 69">
              <a:extLst>
                <a:ext uri="{FF2B5EF4-FFF2-40B4-BE49-F238E27FC236}">
                  <a16:creationId xmlns:a16="http://schemas.microsoft.com/office/drawing/2014/main" id="{725DD751-E221-6871-6605-D8D7EEA8C4C3}"/>
                </a:ext>
              </a:extLst>
            </p:cNvPr>
            <p:cNvSpPr txBox="1"/>
            <p:nvPr/>
          </p:nvSpPr>
          <p:spPr>
            <a:xfrm>
              <a:off x="5268809" y="1825982"/>
              <a:ext cx="695570"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Public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Internet</a:t>
              </a:r>
            </a:p>
          </p:txBody>
        </p:sp>
        <p:sp>
          <p:nvSpPr>
            <p:cNvPr id="73" name="TextBox 72">
              <a:extLst>
                <a:ext uri="{FF2B5EF4-FFF2-40B4-BE49-F238E27FC236}">
                  <a16:creationId xmlns:a16="http://schemas.microsoft.com/office/drawing/2014/main" id="{96DE2F4F-C1FD-AE87-1479-52F57CD1D0F8}"/>
                </a:ext>
              </a:extLst>
            </p:cNvPr>
            <p:cNvSpPr txBox="1"/>
            <p:nvPr/>
          </p:nvSpPr>
          <p:spPr>
            <a:xfrm>
              <a:off x="8762016" y="2104966"/>
              <a:ext cx="1398954" cy="24622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SmartDeliveryProd</a:t>
              </a:r>
            </a:p>
          </p:txBody>
        </p:sp>
        <p:sp>
          <p:nvSpPr>
            <p:cNvPr id="77" name="TextBox 76">
              <a:extLst>
                <a:ext uri="{FF2B5EF4-FFF2-40B4-BE49-F238E27FC236}">
                  <a16:creationId xmlns:a16="http://schemas.microsoft.com/office/drawing/2014/main" id="{33A20086-1BB9-4250-1FDA-C5CBED910A42}"/>
                </a:ext>
              </a:extLst>
            </p:cNvPr>
            <p:cNvSpPr txBox="1"/>
            <p:nvPr/>
          </p:nvSpPr>
          <p:spPr>
            <a:xfrm>
              <a:off x="1807572" y="2272102"/>
              <a:ext cx="1398954" cy="24622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France Central</a:t>
              </a:r>
            </a:p>
          </p:txBody>
        </p:sp>
        <p:sp>
          <p:nvSpPr>
            <p:cNvPr id="78" name="TextBox 77">
              <a:extLst>
                <a:ext uri="{FF2B5EF4-FFF2-40B4-BE49-F238E27FC236}">
                  <a16:creationId xmlns:a16="http://schemas.microsoft.com/office/drawing/2014/main" id="{D636D1AA-113B-E67F-ECD0-BD160AD9860B}"/>
                </a:ext>
              </a:extLst>
            </p:cNvPr>
            <p:cNvSpPr txBox="1"/>
            <p:nvPr/>
          </p:nvSpPr>
          <p:spPr>
            <a:xfrm>
              <a:off x="2166976" y="2471581"/>
              <a:ext cx="1507145" cy="24622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smartdelivery-ase-vnet</a:t>
              </a:r>
            </a:p>
          </p:txBody>
        </p:sp>
        <p:sp>
          <p:nvSpPr>
            <p:cNvPr id="79" name="TextBox 78">
              <a:extLst>
                <a:ext uri="{FF2B5EF4-FFF2-40B4-BE49-F238E27FC236}">
                  <a16:creationId xmlns:a16="http://schemas.microsoft.com/office/drawing/2014/main" id="{ED7D1753-A383-F95D-C96A-E52D6763E123}"/>
                </a:ext>
              </a:extLst>
            </p:cNvPr>
            <p:cNvSpPr txBox="1"/>
            <p:nvPr/>
          </p:nvSpPr>
          <p:spPr>
            <a:xfrm>
              <a:off x="4172698" y="1596605"/>
              <a:ext cx="895864"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Front Door</a:t>
              </a:r>
            </a:p>
          </p:txBody>
        </p:sp>
        <p:sp>
          <p:nvSpPr>
            <p:cNvPr id="80" name="TextBox 79">
              <a:extLst>
                <a:ext uri="{FF2B5EF4-FFF2-40B4-BE49-F238E27FC236}">
                  <a16:creationId xmlns:a16="http://schemas.microsoft.com/office/drawing/2014/main" id="{B9599533-E9D2-EE72-23F3-BAFF06C408E9}"/>
                </a:ext>
              </a:extLst>
            </p:cNvPr>
            <p:cNvSpPr txBox="1"/>
            <p:nvPr/>
          </p:nvSpPr>
          <p:spPr>
            <a:xfrm>
              <a:off x="3926853" y="3036108"/>
              <a:ext cx="1507145" cy="24622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ASE v2 (3 instances)</a:t>
              </a:r>
            </a:p>
          </p:txBody>
        </p:sp>
        <p:sp>
          <p:nvSpPr>
            <p:cNvPr id="81" name="TextBox 80">
              <a:extLst>
                <a:ext uri="{FF2B5EF4-FFF2-40B4-BE49-F238E27FC236}">
                  <a16:creationId xmlns:a16="http://schemas.microsoft.com/office/drawing/2014/main" id="{54E6B627-7A2C-4D2C-B5DA-3C4CAADAED78}"/>
                </a:ext>
              </a:extLst>
            </p:cNvPr>
            <p:cNvSpPr txBox="1"/>
            <p:nvPr/>
          </p:nvSpPr>
          <p:spPr>
            <a:xfrm>
              <a:off x="2708565" y="2795981"/>
              <a:ext cx="965211" cy="3385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peered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connection</a:t>
              </a:r>
            </a:p>
          </p:txBody>
        </p:sp>
        <p:sp>
          <p:nvSpPr>
            <p:cNvPr id="82" name="TextBox 81">
              <a:extLst>
                <a:ext uri="{FF2B5EF4-FFF2-40B4-BE49-F238E27FC236}">
                  <a16:creationId xmlns:a16="http://schemas.microsoft.com/office/drawing/2014/main" id="{2D4C2B27-C133-5615-9206-48B15AD8032B}"/>
                </a:ext>
              </a:extLst>
            </p:cNvPr>
            <p:cNvSpPr txBox="1"/>
            <p:nvPr/>
          </p:nvSpPr>
          <p:spPr>
            <a:xfrm>
              <a:off x="2166975" y="3220005"/>
              <a:ext cx="1507145" cy="24622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smartdelvery-aks-vnet</a:t>
              </a:r>
            </a:p>
          </p:txBody>
        </p:sp>
        <p:sp>
          <p:nvSpPr>
            <p:cNvPr id="83" name="TextBox 82">
              <a:extLst>
                <a:ext uri="{FF2B5EF4-FFF2-40B4-BE49-F238E27FC236}">
                  <a16:creationId xmlns:a16="http://schemas.microsoft.com/office/drawing/2014/main" id="{E7E8BBD9-8771-3001-2A84-3826FDA21D18}"/>
                </a:ext>
              </a:extLst>
            </p:cNvPr>
            <p:cNvSpPr txBox="1"/>
            <p:nvPr/>
          </p:nvSpPr>
          <p:spPr>
            <a:xfrm>
              <a:off x="3878200" y="4092619"/>
              <a:ext cx="1507145" cy="24622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AKS cluster</a:t>
              </a:r>
            </a:p>
          </p:txBody>
        </p:sp>
        <p:sp>
          <p:nvSpPr>
            <p:cNvPr id="84" name="TextBox 83">
              <a:extLst>
                <a:ext uri="{FF2B5EF4-FFF2-40B4-BE49-F238E27FC236}">
                  <a16:creationId xmlns:a16="http://schemas.microsoft.com/office/drawing/2014/main" id="{55525398-3DF1-B093-965E-1A4FDB8DBDF9}"/>
                </a:ext>
              </a:extLst>
            </p:cNvPr>
            <p:cNvSpPr txBox="1"/>
            <p:nvPr/>
          </p:nvSpPr>
          <p:spPr>
            <a:xfrm>
              <a:off x="4081496" y="4252875"/>
              <a:ext cx="1067447" cy="46166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Scaled manually to 10 instances in all environments</a:t>
              </a:r>
            </a:p>
          </p:txBody>
        </p:sp>
        <p:sp>
          <p:nvSpPr>
            <p:cNvPr id="85" name="TextBox 84">
              <a:extLst>
                <a:ext uri="{FF2B5EF4-FFF2-40B4-BE49-F238E27FC236}">
                  <a16:creationId xmlns:a16="http://schemas.microsoft.com/office/drawing/2014/main" id="{5EBB2F87-5055-DD48-6C8A-9288F4CD414A}"/>
                </a:ext>
              </a:extLst>
            </p:cNvPr>
            <p:cNvSpPr txBox="1"/>
            <p:nvPr/>
          </p:nvSpPr>
          <p:spPr>
            <a:xfrm>
              <a:off x="5992520" y="4127142"/>
              <a:ext cx="823040" cy="3385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records app telemetry</a:t>
              </a:r>
            </a:p>
          </p:txBody>
        </p:sp>
        <p:sp>
          <p:nvSpPr>
            <p:cNvPr id="86" name="TextBox 85">
              <a:extLst>
                <a:ext uri="{FF2B5EF4-FFF2-40B4-BE49-F238E27FC236}">
                  <a16:creationId xmlns:a16="http://schemas.microsoft.com/office/drawing/2014/main" id="{055C64F7-43FF-3AC6-EA56-732D206C8E22}"/>
                </a:ext>
              </a:extLst>
            </p:cNvPr>
            <p:cNvSpPr txBox="1"/>
            <p:nvPr/>
          </p:nvSpPr>
          <p:spPr>
            <a:xfrm>
              <a:off x="6454249" y="4293896"/>
              <a:ext cx="1507145"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Application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Insights</a:t>
              </a:r>
            </a:p>
          </p:txBody>
        </p:sp>
        <p:sp>
          <p:nvSpPr>
            <p:cNvPr id="87" name="TextBox 86">
              <a:extLst>
                <a:ext uri="{FF2B5EF4-FFF2-40B4-BE49-F238E27FC236}">
                  <a16:creationId xmlns:a16="http://schemas.microsoft.com/office/drawing/2014/main" id="{A86975F6-F74F-4E2F-603E-A2DECE6E0D8D}"/>
                </a:ext>
              </a:extLst>
            </p:cNvPr>
            <p:cNvSpPr txBox="1"/>
            <p:nvPr/>
          </p:nvSpPr>
          <p:spPr>
            <a:xfrm>
              <a:off x="6703847" y="3702201"/>
              <a:ext cx="1677742" cy="246221"/>
            </a:xfrm>
            <a:prstGeom prst="rect">
              <a:avLst/>
            </a:prstGeom>
            <a:solidFill>
              <a:schemeClr val="bg1"/>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Cosmos DB (single region)</a:t>
              </a:r>
            </a:p>
          </p:txBody>
        </p:sp>
        <p:sp>
          <p:nvSpPr>
            <p:cNvPr id="88" name="TextBox 87">
              <a:extLst>
                <a:ext uri="{FF2B5EF4-FFF2-40B4-BE49-F238E27FC236}">
                  <a16:creationId xmlns:a16="http://schemas.microsoft.com/office/drawing/2014/main" id="{080DB5D0-1992-B746-9FA8-F4F9EA67D338}"/>
                </a:ext>
              </a:extLst>
            </p:cNvPr>
            <p:cNvSpPr txBox="1"/>
            <p:nvPr/>
          </p:nvSpPr>
          <p:spPr>
            <a:xfrm>
              <a:off x="6279266" y="2857778"/>
              <a:ext cx="1677742"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Maintenance jumpbox</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(prod only)</a:t>
              </a:r>
            </a:p>
          </p:txBody>
        </p:sp>
        <p:sp>
          <p:nvSpPr>
            <p:cNvPr id="89" name="TextBox 88">
              <a:extLst>
                <a:ext uri="{FF2B5EF4-FFF2-40B4-BE49-F238E27FC236}">
                  <a16:creationId xmlns:a16="http://schemas.microsoft.com/office/drawing/2014/main" id="{EDAC2D4B-B0F1-B691-2A70-7F81A65C355F}"/>
                </a:ext>
              </a:extLst>
            </p:cNvPr>
            <p:cNvSpPr txBox="1"/>
            <p:nvPr/>
          </p:nvSpPr>
          <p:spPr>
            <a:xfrm>
              <a:off x="8228258" y="5575883"/>
              <a:ext cx="143543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GitHub</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Enterprise Cloud</a:t>
              </a:r>
            </a:p>
          </p:txBody>
        </p:sp>
        <p:sp>
          <p:nvSpPr>
            <p:cNvPr id="90" name="TextBox 89">
              <a:extLst>
                <a:ext uri="{FF2B5EF4-FFF2-40B4-BE49-F238E27FC236}">
                  <a16:creationId xmlns:a16="http://schemas.microsoft.com/office/drawing/2014/main" id="{C930344B-BB1B-0BFA-139B-1A49A022C125}"/>
                </a:ext>
              </a:extLst>
            </p:cNvPr>
            <p:cNvSpPr txBox="1"/>
            <p:nvPr/>
          </p:nvSpPr>
          <p:spPr>
            <a:xfrm>
              <a:off x="7698834" y="5269108"/>
              <a:ext cx="2550405" cy="3385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GitHub Actions are used to deploy to all environments</a:t>
              </a:r>
            </a:p>
          </p:txBody>
        </p:sp>
        <p:pic>
          <p:nvPicPr>
            <p:cNvPr id="91" name="Graphic 90">
              <a:extLst>
                <a:ext uri="{FF2B5EF4-FFF2-40B4-BE49-F238E27FC236}">
                  <a16:creationId xmlns:a16="http://schemas.microsoft.com/office/drawing/2014/main" id="{C29648FC-B7D9-B113-A11A-D7DBFAEC20B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650424" y="4539485"/>
              <a:ext cx="444022" cy="444022"/>
            </a:xfrm>
            <a:prstGeom prst="rect">
              <a:avLst/>
            </a:prstGeom>
          </p:spPr>
        </p:pic>
        <p:pic>
          <p:nvPicPr>
            <p:cNvPr id="92" name="Graphic 91" descr="City">
              <a:extLst>
                <a:ext uri="{FF2B5EF4-FFF2-40B4-BE49-F238E27FC236}">
                  <a16:creationId xmlns:a16="http://schemas.microsoft.com/office/drawing/2014/main" id="{677D6804-84C8-8078-8DA2-A9DBA58013D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883987" y="1013023"/>
              <a:ext cx="578823" cy="530400"/>
            </a:xfrm>
            <a:prstGeom prst="rect">
              <a:avLst/>
            </a:prstGeom>
          </p:spPr>
        </p:pic>
        <p:pic>
          <p:nvPicPr>
            <p:cNvPr id="93" name="Graphic 92" descr="City">
              <a:extLst>
                <a:ext uri="{FF2B5EF4-FFF2-40B4-BE49-F238E27FC236}">
                  <a16:creationId xmlns:a16="http://schemas.microsoft.com/office/drawing/2014/main" id="{0A935FCC-5226-E65B-D597-91494F7C285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705481" y="993122"/>
              <a:ext cx="578823" cy="578823"/>
            </a:xfrm>
            <a:prstGeom prst="rect">
              <a:avLst/>
            </a:prstGeom>
          </p:spPr>
        </p:pic>
        <p:pic>
          <p:nvPicPr>
            <p:cNvPr id="94" name="Graphic 93">
              <a:extLst>
                <a:ext uri="{FF2B5EF4-FFF2-40B4-BE49-F238E27FC236}">
                  <a16:creationId xmlns:a16="http://schemas.microsoft.com/office/drawing/2014/main" id="{B9E2469E-AB42-87D4-7735-1DEB2667581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981546" y="3342412"/>
              <a:ext cx="401411" cy="401411"/>
            </a:xfrm>
            <a:prstGeom prst="rect">
              <a:avLst/>
            </a:prstGeom>
          </p:spPr>
        </p:pic>
      </p:grpSp>
      <p:sp>
        <p:nvSpPr>
          <p:cNvPr id="3" name="TextBox 1">
            <a:extLst>
              <a:ext uri="{FF2B5EF4-FFF2-40B4-BE49-F238E27FC236}">
                <a16:creationId xmlns:a16="http://schemas.microsoft.com/office/drawing/2014/main" id="{584F3CF3-740E-09B9-4892-E59EF59F4C7D}"/>
              </a:ext>
            </a:extLst>
          </p:cNvPr>
          <p:cNvSpPr txBox="1"/>
          <p:nvPr/>
        </p:nvSpPr>
        <p:spPr>
          <a:xfrm>
            <a:off x="2741726" y="-2398"/>
            <a:ext cx="6154310" cy="572464"/>
          </a:xfrm>
          <a:prstGeom prst="rect">
            <a:avLst/>
          </a:prstGeom>
          <a:solidFill>
            <a:srgbClr val="FEF000"/>
          </a:solidFill>
        </p:spPr>
        <p:txBody>
          <a:bodyPr wrap="squar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REQUIRED - Customize based on scope findings</a:t>
            </a:r>
          </a:p>
        </p:txBody>
      </p:sp>
    </p:spTree>
    <p:extLst>
      <p:ext uri="{BB962C8B-B14F-4D97-AF65-F5344CB8AC3E}">
        <p14:creationId xmlns:p14="http://schemas.microsoft.com/office/powerpoint/2010/main" val="1933602940"/>
      </p:ext>
    </p:extLst>
  </p:cSld>
  <p:clrMapOvr>
    <a:masterClrMapping/>
  </p:clrMapOvr>
  <p:transition>
    <p:fade/>
  </p:transition>
</p:sld>
</file>

<file path=ppt/theme/theme1.xml><?xml version="1.0" encoding="utf-8"?>
<a:theme xmlns:a="http://schemas.openxmlformats.org/drawingml/2006/main" name="White Template">
  <a:themeElements>
    <a:clrScheme name="Custom 2">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000000"/>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2 Unified Support Deck_R2" id="{87F4FB34-706C-3B40-A2F5-AAB55F65BD79}" vid="{83F148C1-8898-3D42-A66A-0DC42327C72F}"/>
    </a:ext>
  </a:extLst>
</a:theme>
</file>

<file path=ppt/theme/theme2.xml><?xml version="1.0" encoding="utf-8"?>
<a:theme xmlns:a="http://schemas.openxmlformats.org/drawingml/2006/main" name="TITLE SLIDES">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 xsi:nil="true"/>
      <Description xsi:nil="true"/>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 xsi:nil="true"/>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TranslatedLang xmlns="cea7764e-6bf9-427d-be15-e74097e0a61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34" ma:contentTypeDescription="Create a new document." ma:contentTypeScope="" ma:versionID="1ac389007b7cbeeef96c525a4ca54311">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af69de15efe70ed2deededa0f27a1b34"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element ref="ns2:MediaServiceSearchProperties" minOccurs="0"/>
                <xsd:element ref="ns2:MediaServiceDocTags" minOccurs="0"/>
                <xsd:element ref="ns2:MediaServiceObjectDetectorVersions" minOccurs="0"/>
                <xsd:element ref="ns2:TranslatedLang"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enumeration value="Waiting Ian's Review"/>
        </xsd:restriction>
      </xsd:simpleType>
    </xsd:element>
    <xsd:element name="MediaServiceSearchProperties" ma:index="33" nillable="true" ma:displayName="MediaServiceSearchProperties" ma:hidden="true" ma:internalName="MediaServiceSearchProperties" ma:readOnly="true">
      <xsd:simpleType>
        <xsd:restriction base="dms:Note"/>
      </xsd:simpleType>
    </xsd:element>
    <xsd:element name="MediaServiceDocTags" ma:index="34" nillable="true" ma:displayName="MediaServiceDocTags" ma:hidden="true" ma:internalName="MediaServiceDocTags" ma:readOnly="true">
      <xsd:simpleType>
        <xsd:restriction base="dms:Note"/>
      </xsd:simpleType>
    </xsd:element>
    <xsd:element name="MediaServiceObjectDetectorVersions" ma:index="35" nillable="true" ma:displayName="MediaServiceObjectDetectorVersions" ma:description="" ma:hidden="true" ma:indexed="true" ma:internalName="MediaServiceObjectDetectorVersions" ma:readOnly="true">
      <xsd:simpleType>
        <xsd:restriction base="dms:Text"/>
      </xsd:simpleType>
    </xsd:element>
    <xsd:element name="TranslatedLang" ma:index="36" nillable="true" ma:displayName="Translated Language" ma:internalName="TranslatedLang">
      <xsd:simpleType>
        <xsd:restriction base="dms:Text"/>
      </xsd:simpleType>
    </xsd:element>
    <xsd:element name="MediaServiceBillingMetadata" ma:index="37"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C7CA1E3-0C07-4071-A79C-1B822743F866}">
  <ds:schemaRefs>
    <ds:schemaRef ds:uri="http://www.w3.org/XML/1998/namespace"/>
    <ds:schemaRef ds:uri="http://purl.org/dc/terms/"/>
    <ds:schemaRef ds:uri="cea7764e-6bf9-427d-be15-e74097e0a61c"/>
    <ds:schemaRef ds:uri="http://schemas.microsoft.com/office/2006/metadata/properties"/>
    <ds:schemaRef ds:uri="http://schemas.microsoft.com/office/infopath/2007/PartnerControls"/>
    <ds:schemaRef ds:uri="fb9ea31f-0ab8-44ff-80d1-5777f6d9d945"/>
    <ds:schemaRef ds:uri="http://purl.org/dc/dcmitype/"/>
    <ds:schemaRef ds:uri="http://purl.org/dc/elements/1.1/"/>
    <ds:schemaRef ds:uri="http://schemas.microsoft.com/office/2006/documentManagement/types"/>
    <ds:schemaRef ds:uri="http://schemas.openxmlformats.org/package/2006/metadata/core-properties"/>
    <ds:schemaRef ds:uri="230e9df3-be65-4c73-a93b-d1236ebd677e"/>
    <ds:schemaRef ds:uri="http://schemas.microsoft.com/sharepoint/v3"/>
  </ds:schemaRefs>
</ds:datastoreItem>
</file>

<file path=customXml/itemProps2.xml><?xml version="1.0" encoding="utf-8"?>
<ds:datastoreItem xmlns:ds="http://schemas.openxmlformats.org/officeDocument/2006/customXml" ds:itemID="{4FC0FB3F-1C9A-4DA4-9DCF-9AB3D017A9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1FF41B7-6094-46DA-A848-C76D08097542}">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4</TotalTime>
  <Words>1949</Words>
  <Application>Microsoft Office PowerPoint</Application>
  <PresentationFormat>Widescreen</PresentationFormat>
  <Paragraphs>298</Paragraphs>
  <Slides>23</Slides>
  <Notes>14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23</vt:i4>
      </vt:variant>
    </vt:vector>
  </HeadingPairs>
  <TitlesOfParts>
    <vt:vector size="34" baseType="lpstr">
      <vt:lpstr>Aptos</vt:lpstr>
      <vt:lpstr>Arial</vt:lpstr>
      <vt:lpstr>Biome</vt:lpstr>
      <vt:lpstr>Calibri</vt:lpstr>
      <vt:lpstr>Segoe Semibold</vt:lpstr>
      <vt:lpstr>Segoe UI</vt:lpstr>
      <vt:lpstr>Segoe UI Semibold</vt:lpstr>
      <vt:lpstr>Segoe UI Semilight</vt:lpstr>
      <vt:lpstr>Wingdings</vt:lpstr>
      <vt:lpstr>White Template</vt:lpstr>
      <vt:lpstr>TITLE SLIDES</vt:lpstr>
      <vt:lpstr>Well-Architected Cost Optimization Assessment – Close-out Report</vt:lpstr>
      <vt:lpstr>Conditions and terms of use</vt:lpstr>
      <vt:lpstr>Agenda</vt:lpstr>
      <vt:lpstr>Overview    </vt:lpstr>
      <vt:lpstr>Tools</vt:lpstr>
      <vt:lpstr>Scope</vt:lpstr>
      <vt:lpstr>Scope Summary</vt:lpstr>
      <vt:lpstr>Subscriptions Assessed </vt:lpstr>
      <vt:lpstr>Current workload architecture – Example Workload</vt:lpstr>
      <vt:lpstr>What is going well</vt:lpstr>
      <vt:lpstr>Recommendations</vt:lpstr>
      <vt:lpstr>PowerPoint Presentation</vt:lpstr>
      <vt:lpstr>High Impact Dashboard</vt:lpstr>
      <vt:lpstr>High Impact issues - Recommendations</vt:lpstr>
      <vt:lpstr>Medium Impact issues - Recommendations</vt:lpstr>
      <vt:lpstr>Low Impact issues - Recommendations</vt:lpstr>
      <vt:lpstr>Other recommendations</vt:lpstr>
      <vt:lpstr>Next Steps</vt:lpstr>
      <vt:lpstr>FinOps &amp; Cost Optimization | Health and Optimization Pathway 1</vt:lpstr>
      <vt:lpstr>FinOps &amp; Cost Optimization | Health and Optimization Pathway 2</vt:lpstr>
      <vt:lpstr>FinOps &amp; Cost Optimization | Health and Optimization Pathway 3</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Marissa Johnson</dc:creator>
  <cp:lastModifiedBy>Paulo Alves Oliveira Jr.</cp:lastModifiedBy>
  <cp:revision>80</cp:revision>
  <dcterms:created xsi:type="dcterms:W3CDTF">2021-06-07T22:17:40Z</dcterms:created>
  <dcterms:modified xsi:type="dcterms:W3CDTF">2025-03-27T02:29:47Z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aa191f1-c555-4a9e-8b3e-85ef51701160_Removed">
    <vt:lpwstr>False</vt:lpwstr>
  </property>
  <property fmtid="{D5CDD505-2E9C-101B-9397-08002B2CF9AE}" pid="3" name="Sensitivity">
    <vt:lpwstr>Confidential</vt:lpwstr>
  </property>
  <property fmtid="{D5CDD505-2E9C-101B-9397-08002B2CF9AE}" pid="4" name="MSIP_Label_8aa191f1-c555-4a9e-8b3e-85ef51701160_ActionId">
    <vt:lpwstr>39fc7d0a-3e4c-48a0-b62b-e78feb9ca8a2</vt:lpwstr>
  </property>
  <property fmtid="{D5CDD505-2E9C-101B-9397-08002B2CF9AE}" pid="5" name="MSIP_Label_8aa191f1-c555-4a9e-8b3e-85ef51701160_Name">
    <vt:lpwstr>Confidential</vt:lpwstr>
  </property>
  <property fmtid="{D5CDD505-2E9C-101B-9397-08002B2CF9AE}" pid="6" name="MSIP_Label_8aa191f1-c555-4a9e-8b3e-85ef51701160_SiteId">
    <vt:lpwstr>a57507b2-d296-4dca-a9ae-67b1484e02a9</vt:lpwstr>
  </property>
  <property fmtid="{D5CDD505-2E9C-101B-9397-08002B2CF9AE}" pid="7" name="MSIP_Label_8aa191f1-c555-4a9e-8b3e-85ef51701160_SetDate">
    <vt:lpwstr>2021-06-08T00:15:44Z</vt:lpwstr>
  </property>
  <property fmtid="{D5CDD505-2E9C-101B-9397-08002B2CF9AE}" pid="8" name="MSIP_Label_8aa191f1-c555-4a9e-8b3e-85ef51701160_Enabled">
    <vt:lpwstr>True</vt:lpwstr>
  </property>
  <property fmtid="{D5CDD505-2E9C-101B-9397-08002B2CF9AE}" pid="9" name="MSIP_Label_8aa191f1-c555-4a9e-8b3e-85ef51701160_Extended_MSFT_Method">
    <vt:lpwstr>Standard</vt:lpwstr>
  </property>
  <property fmtid="{D5CDD505-2E9C-101B-9397-08002B2CF9AE}" pid="10" name="Order">
    <vt:r8>2586800</vt:r8>
  </property>
  <property fmtid="{D5CDD505-2E9C-101B-9397-08002B2CF9AE}" pid="11" name="xd_ProgID">
    <vt:lpwstr/>
  </property>
  <property fmtid="{D5CDD505-2E9C-101B-9397-08002B2CF9AE}" pid="12" name="ComplianceAssetId">
    <vt:lpwstr/>
  </property>
  <property fmtid="{D5CDD505-2E9C-101B-9397-08002B2CF9AE}" pid="13" name="TemplateUrl">
    <vt:lpwstr/>
  </property>
  <property fmtid="{D5CDD505-2E9C-101B-9397-08002B2CF9AE}" pid="14" name="_ExtendedDescription">
    <vt:lpwstr/>
  </property>
  <property fmtid="{D5CDD505-2E9C-101B-9397-08002B2CF9AE}" pid="15" name="xd_Signature">
    <vt:bool>false</vt:bool>
  </property>
  <property fmtid="{D5CDD505-2E9C-101B-9397-08002B2CF9AE}" pid="16" name="MediaServiceImageTags">
    <vt:lpwstr/>
  </property>
  <property fmtid="{D5CDD505-2E9C-101B-9397-08002B2CF9AE}" pid="17" name="ContentTypeId">
    <vt:lpwstr>0x01010039A62E282DDA434E979CD3E03185182E</vt:lpwstr>
  </property>
</Properties>
</file>